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2" r:id="rId4"/>
    <p:sldMasterId id="2147483733" r:id="rId5"/>
    <p:sldMasterId id="214748373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Quattrocen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33" Type="http://schemas.openxmlformats.org/officeDocument/2006/relationships/font" Target="fonts/QuattrocentoSans-boldItalic.fntdata"/><Relationship Id="rId32" Type="http://schemas.openxmlformats.org/officeDocument/2006/relationships/font" Target="fonts/QuattrocentoSans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font" Target="fonts/Nunito-regular.fntdata"/><Relationship Id="rId25" Type="http://schemas.openxmlformats.org/officeDocument/2006/relationships/slide" Target="slides/slide18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29" Type="http://schemas.openxmlformats.org/officeDocument/2006/relationships/font" Target="fonts/Nuni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1" name="Shape 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Google Shape;5602;g34e6b4f668e_0_1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3" name="Google Shape;5603;g34e6b4f668e_0_1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4" name="Google Shape;5604;g34e6b4f668e_0_14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3" name="Shape 5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4" name="Google Shape;5714;g24b9a3373d2_0_84:notes"/>
          <p:cNvSpPr txBox="1"/>
          <p:nvPr>
            <p:ph idx="1" type="body"/>
          </p:nvPr>
        </p:nvSpPr>
        <p:spPr>
          <a:xfrm>
            <a:off x="685829" y="4343327"/>
            <a:ext cx="5486400" cy="41145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5" name="Google Shape;5715;g24b9a3373d2_0_84:notes"/>
          <p:cNvSpPr/>
          <p:nvPr>
            <p:ph idx="2" type="sldImg"/>
          </p:nvPr>
        </p:nvSpPr>
        <p:spPr>
          <a:xfrm>
            <a:off x="195951" y="694895"/>
            <a:ext cx="6465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3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g24bcf1ac577_0_72:notes"/>
          <p:cNvSpPr txBox="1"/>
          <p:nvPr>
            <p:ph idx="1" type="body"/>
          </p:nvPr>
        </p:nvSpPr>
        <p:spPr>
          <a:xfrm>
            <a:off x="685829" y="4343327"/>
            <a:ext cx="5486400" cy="41145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5" name="Google Shape;5725;g24bcf1ac577_0_72:notes"/>
          <p:cNvSpPr/>
          <p:nvPr>
            <p:ph idx="2" type="sldImg"/>
          </p:nvPr>
        </p:nvSpPr>
        <p:spPr>
          <a:xfrm>
            <a:off x="195951" y="694895"/>
            <a:ext cx="6465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4" name="Shape 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Google Shape;5735;g24bcf1ac577_0_84:notes"/>
          <p:cNvSpPr txBox="1"/>
          <p:nvPr>
            <p:ph idx="1" type="body"/>
          </p:nvPr>
        </p:nvSpPr>
        <p:spPr>
          <a:xfrm>
            <a:off x="685829" y="4343327"/>
            <a:ext cx="5486400" cy="41145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6" name="Google Shape;5736;g24bcf1ac577_0_84:notes"/>
          <p:cNvSpPr/>
          <p:nvPr>
            <p:ph idx="2" type="sldImg"/>
          </p:nvPr>
        </p:nvSpPr>
        <p:spPr>
          <a:xfrm>
            <a:off x="195951" y="694895"/>
            <a:ext cx="6465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6" name="Shape 5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7" name="Google Shape;5747;g24bcf1ac577_0_96:notes"/>
          <p:cNvSpPr txBox="1"/>
          <p:nvPr>
            <p:ph idx="1" type="body"/>
          </p:nvPr>
        </p:nvSpPr>
        <p:spPr>
          <a:xfrm>
            <a:off x="685829" y="4343327"/>
            <a:ext cx="5486400" cy="41145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8" name="Google Shape;5748;g24bcf1ac577_0_96:notes"/>
          <p:cNvSpPr/>
          <p:nvPr>
            <p:ph idx="2" type="sldImg"/>
          </p:nvPr>
        </p:nvSpPr>
        <p:spPr>
          <a:xfrm>
            <a:off x="195951" y="694895"/>
            <a:ext cx="6465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9" name="Shape 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0" name="Google Shape;5760;g24b9a3373d2_0_554:notes"/>
          <p:cNvSpPr txBox="1"/>
          <p:nvPr>
            <p:ph idx="1" type="body"/>
          </p:nvPr>
        </p:nvSpPr>
        <p:spPr>
          <a:xfrm>
            <a:off x="685829" y="4343327"/>
            <a:ext cx="5486400" cy="41145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1" name="Google Shape;5761;g24b9a3373d2_0_554:notes"/>
          <p:cNvSpPr/>
          <p:nvPr>
            <p:ph idx="2" type="sldImg"/>
          </p:nvPr>
        </p:nvSpPr>
        <p:spPr>
          <a:xfrm>
            <a:off x="195951" y="694895"/>
            <a:ext cx="6465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3" name="Shape 5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4" name="Google Shape;5784;g24bcf1ac577_0_108:notes"/>
          <p:cNvSpPr txBox="1"/>
          <p:nvPr>
            <p:ph idx="1" type="body"/>
          </p:nvPr>
        </p:nvSpPr>
        <p:spPr>
          <a:xfrm>
            <a:off x="685829" y="4343327"/>
            <a:ext cx="5486400" cy="41145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5" name="Google Shape;5785;g24bcf1ac577_0_108:notes"/>
          <p:cNvSpPr/>
          <p:nvPr>
            <p:ph idx="2" type="sldImg"/>
          </p:nvPr>
        </p:nvSpPr>
        <p:spPr>
          <a:xfrm>
            <a:off x="195951" y="694895"/>
            <a:ext cx="64656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2" name="Shape 5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3" name="Google Shape;5793;g34fc530b297_0_4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4" name="Google Shape;5794;g34fc530b297_0_4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0" name="Shape 5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1" name="Google Shape;5801;g24bcf1ac57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2" name="Google Shape;5802;g24bcf1ac57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5" name="Shape 5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" name="Google Shape;5816;g24b9a3373d2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7" name="Google Shape;5817;g24b9a3373d2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3" name="Shape 5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4" name="Google Shape;5614;g2089d4e78c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5" name="Google Shape;5615;g2089d4e78c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5" name="Shape 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6" name="Google Shape;5626;g24b9a3373d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7" name="Google Shape;5627;g24b9a3373d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7" name="Shape 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8" name="Google Shape;5638;g24b9a3373d2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9" name="Google Shape;5639;g24b9a3373d2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" name="Google Shape;5652;g34fc530b2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3" name="Google Shape;5653;g34fc530b2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5" name="Shape 5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6" name="Google Shape;5666;g24b9a3373d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7" name="Google Shape;5667;g24b9a3373d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7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Google Shape;5678;g24b9a3373d2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9" name="Google Shape;5679;g24b9a3373d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9" name="Shape 5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0" name="Google Shape;5690;g24bcf1ac57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1" name="Google Shape;5691;g24bcf1ac57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24bcf1ac57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24bcf1ac57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3">
  <p:cSld name="Text #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Char char="●"/>
              <a:defRPr/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238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Char char="■"/>
              <a:defRPr/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/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Char char="○"/>
              <a:defRPr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Char char="■"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#3</a:t>
            </a:r>
            <a:endParaRPr sz="1100"/>
          </a:p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7" name="Google Shape;57;p1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8" name="Google Shape;58;p1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79" name="Google Shape;79;p1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1" name="Google Shape;81;p1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1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3" name="Google Shape;83;p1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" name="Google Shape;85;p1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6" name="Google Shape;86;p1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7" name="Google Shape;87;p1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" name="Google Shape;88;p1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" name="Google Shape;89;p1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" name="Google Shape;90;p1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1" name="Google Shape;91;p1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2" name="Google Shape;92;p1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" name="Google Shape;93;p1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94" name="Google Shape;94;p1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5" name="Google Shape;95;p1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6" name="Google Shape;96;p1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7" name="Google Shape;97;p1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8" name="Google Shape;98;p1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9" name="Google Shape;99;p1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0" name="Google Shape;100;p1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01" name="Google Shape;101;p1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02" name="Google Shape;102;p1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03" name="Google Shape;103;p1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05" name="Google Shape;105;p1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06" name="Google Shape;106;p1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7" name="Google Shape;107;p1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8" name="Google Shape;108;p1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9" name="Google Shape;109;p1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0" name="Google Shape;110;p1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1" name="Google Shape;111;p1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2" name="Google Shape;112;p1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13" name="Google Shape;113;p1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4" name="Google Shape;114;p1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15" name="Google Shape;115;p1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6" name="Google Shape;116;p1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17" name="Google Shape;117;p1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8" name="Google Shape;118;p1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9" name="Google Shape;119;p1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" name="Google Shape;120;p1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" name="Google Shape;121;p1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2" name="Google Shape;122;p1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3" name="Google Shape;123;p1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24" name="Google Shape;124;p1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25" name="Google Shape;125;p1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6" name="Google Shape;126;p1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7" name="Google Shape;127;p1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8" name="Google Shape;128;p1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3x + Text">
  <p:cSld name="Images 3x + 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>
            <p:ph idx="2" type="pic"/>
          </p:nvPr>
        </p:nvSpPr>
        <p:spPr>
          <a:xfrm>
            <a:off x="3371509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40" name="Google Shape;140;p16"/>
          <p:cNvSpPr/>
          <p:nvPr>
            <p:ph idx="3" type="pic"/>
          </p:nvPr>
        </p:nvSpPr>
        <p:spPr>
          <a:xfrm>
            <a:off x="6192995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41" name="Google Shape;141;p16"/>
          <p:cNvSpPr/>
          <p:nvPr>
            <p:ph idx="4" type="pic"/>
          </p:nvPr>
        </p:nvSpPr>
        <p:spPr>
          <a:xfrm>
            <a:off x="540000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16"/>
          <p:cNvSpPr/>
          <p:nvPr/>
        </p:nvSpPr>
        <p:spPr>
          <a:xfrm>
            <a:off x="0" y="-275953"/>
            <a:ext cx="1043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Images 3x + Text</a:t>
            </a:r>
            <a:endParaRPr sz="1100"/>
          </a:p>
        </p:txBody>
      </p:sp>
      <p:grpSp>
        <p:nvGrpSpPr>
          <p:cNvPr id="143" name="Google Shape;143;p16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44" name="Google Shape;144;p16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51" name="Google Shape;151;p16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52" name="Google Shape;152;p16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6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55" name="Google Shape;155;p16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8" name="Google Shape;158;p16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59" name="Google Shape;159;p1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1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1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" name="Google Shape;162;p16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63" name="Google Shape;163;p1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1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1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6" name="Google Shape;166;p1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69" name="Google Shape;169;p16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70" name="Google Shape;170;p1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71" name="Google Shape;171;p1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72" name="Google Shape;172;p1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73" name="Google Shape;173;p1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4" name="Google Shape;174;p1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5" name="Google Shape;175;p1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76" name="Google Shape;176;p1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7" name="Google Shape;177;p1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78" name="Google Shape;178;p1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79" name="Google Shape;179;p1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1" name="Google Shape;181;p1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82" name="Google Shape;182;p1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183;p1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4" name="Google Shape;184;p1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" name="Google Shape;186;p16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87" name="Google Shape;187;p16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88" name="Google Shape;188;p1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89" name="Google Shape;189;p1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16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91" name="Google Shape;191;p1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92" name="Google Shape;192;p1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3" name="Google Shape;193;p1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4" name="Google Shape;194;p1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95" name="Google Shape;195;p1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96" name="Google Shape;196;p1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97" name="Google Shape;197;p1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98" name="Google Shape;198;p1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99" name="Google Shape;199;p1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00" name="Google Shape;200;p1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01" name="Google Shape;201;p1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202" name="Google Shape;202;p1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203" name="Google Shape;203;p1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6"/>
          <p:cNvSpPr txBox="1"/>
          <p:nvPr>
            <p:ph idx="5" type="body"/>
          </p:nvPr>
        </p:nvSpPr>
        <p:spPr>
          <a:xfrm>
            <a:off x="754318" y="3529214"/>
            <a:ext cx="1322700" cy="5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6"/>
          <p:cNvSpPr txBox="1"/>
          <p:nvPr>
            <p:ph idx="6" type="body"/>
          </p:nvPr>
        </p:nvSpPr>
        <p:spPr>
          <a:xfrm>
            <a:off x="3576749" y="3529214"/>
            <a:ext cx="1322700" cy="57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idx="7" type="body"/>
          </p:nvPr>
        </p:nvSpPr>
        <p:spPr>
          <a:xfrm>
            <a:off x="6399179" y="3529214"/>
            <a:ext cx="1322700" cy="57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6"/>
          <p:cNvSpPr txBox="1"/>
          <p:nvPr>
            <p:ph idx="8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 #2">
  <p:cSld name="Text + Image (m) #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11" name="Google Shape;211;p17"/>
          <p:cNvSpPr/>
          <p:nvPr>
            <p:ph idx="2" type="pic"/>
          </p:nvPr>
        </p:nvSpPr>
        <p:spPr>
          <a:xfrm>
            <a:off x="4787504" y="541734"/>
            <a:ext cx="38100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12" name="Google Shape;212;p17"/>
          <p:cNvSpPr/>
          <p:nvPr/>
        </p:nvSpPr>
        <p:spPr>
          <a:xfrm>
            <a:off x="0" y="-275953"/>
            <a:ext cx="1243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 #2</a:t>
            </a:r>
            <a:endParaRPr sz="1100"/>
          </a:p>
        </p:txBody>
      </p:sp>
      <p:sp>
        <p:nvSpPr>
          <p:cNvPr id="213" name="Google Shape;213;p17"/>
          <p:cNvSpPr txBox="1"/>
          <p:nvPr>
            <p:ph idx="1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214" name="Google Shape;214;p17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7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18" name="Google Shape;218;p17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39" name="Google Shape;239;p17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40" name="Google Shape;240;p1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41" name="Google Shape;241;p1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7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43" name="Google Shape;243;p17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5" name="Google Shape;245;p17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46" name="Google Shape;246;p1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47" name="Google Shape;247;p1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8" name="Google Shape;248;p1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9" name="Google Shape;249;p1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0" name="Google Shape;250;p1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1" name="Google Shape;251;p1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2" name="Google Shape;252;p1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" name="Google Shape;253;p17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54" name="Google Shape;254;p1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55" name="Google Shape;255;p1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6" name="Google Shape;256;p1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" name="Google Shape;257;p1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" name="Google Shape;258;p1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9" name="Google Shape;259;p1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60" name="Google Shape;260;p1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61" name="Google Shape;261;p17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62" name="Google Shape;262;p17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63" name="Google Shape;263;p17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65" name="Google Shape;265;p17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66" name="Google Shape;266;p17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7" name="Google Shape;267;p1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68" name="Google Shape;268;p1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9" name="Google Shape;269;p1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0" name="Google Shape;270;p1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1" name="Google Shape;271;p1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2" name="Google Shape;272;p1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73" name="Google Shape;273;p1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4" name="Google Shape;274;p17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75" name="Google Shape;275;p17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6" name="Google Shape;276;p1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77" name="Google Shape;277;p1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8" name="Google Shape;278;p1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9" name="Google Shape;279;p1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0" name="Google Shape;280;p1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1" name="Google Shape;281;p1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82" name="Google Shape;282;p1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3" name="Google Shape;283;p17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84" name="Google Shape;284;p17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85" name="Google Shape;285;p1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86" name="Google Shape;286;p1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87" name="Google Shape;287;p1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88" name="Google Shape;288;p17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289" name="Google Shape;289;p17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290" name="Google Shape;290;p17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99" name="Google Shape;299;p17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00" name="Google Shape;300;p1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01" name="Google Shape;301;p1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02" name="Google Shape;302;p1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03" name="Google Shape;303;p1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4" name="Google Shape;304;p1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5" name="Google Shape;305;p1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06" name="Google Shape;306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7" name="Google Shape;307;p1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08" name="Google Shape;308;p1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09" name="Google Shape;309;p1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1" name="Google Shape;311;p1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12" name="Google Shape;312;p1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" name="Google Shape;313;p1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14" name="Google Shape;314;p1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7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17" name="Google Shape;317;p1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18" name="Google Shape;318;p1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7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20" name="Google Shape;320;p1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21" name="Google Shape;321;p1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1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1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4" name="Google Shape;324;p1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25" name="Google Shape;325;p1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26" name="Google Shape;326;p1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27" name="Google Shape;327;p1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8" name="Google Shape;328;p1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29" name="Google Shape;329;p1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1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31" name="Google Shape;331;p1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s)">
  <p:cSld name="Text + Image (s)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/>
          <p:nvPr/>
        </p:nvSpPr>
        <p:spPr>
          <a:xfrm>
            <a:off x="0" y="-275953"/>
            <a:ext cx="990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(s)</a:t>
            </a:r>
            <a:endParaRPr sz="1100"/>
          </a:p>
        </p:txBody>
      </p:sp>
      <p:sp>
        <p:nvSpPr>
          <p:cNvPr id="334" name="Google Shape;334;p1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8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8"/>
          <p:cNvSpPr txBox="1"/>
          <p:nvPr>
            <p:ph type="title"/>
          </p:nvPr>
        </p:nvSpPr>
        <p:spPr>
          <a:xfrm>
            <a:off x="648871" y="541735"/>
            <a:ext cx="550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18"/>
          <p:cNvSpPr/>
          <p:nvPr>
            <p:ph idx="3" type="pic"/>
          </p:nvPr>
        </p:nvSpPr>
        <p:spPr>
          <a:xfrm>
            <a:off x="6421718" y="541735"/>
            <a:ext cx="2175900" cy="3812400"/>
          </a:xfrm>
          <a:prstGeom prst="roundRect">
            <a:avLst>
              <a:gd fmla="val 543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38" name="Google Shape;338;p18"/>
          <p:cNvSpPr txBox="1"/>
          <p:nvPr>
            <p:ph idx="4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339" name="Google Shape;339;p1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340" name="Google Shape;340;p1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61" name="Google Shape;361;p1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362" name="Google Shape;362;p1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63" name="Google Shape;363;p1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365" name="Google Shape;365;p1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7" name="Google Shape;367;p1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368" name="Google Shape;368;p1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369" name="Google Shape;369;p1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0" name="Google Shape;370;p1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1" name="Google Shape;371;p1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2" name="Google Shape;372;p1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3" name="Google Shape;373;p1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74" name="Google Shape;374;p1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5" name="Google Shape;375;p1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376" name="Google Shape;376;p1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377" name="Google Shape;377;p1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8" name="Google Shape;378;p1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9" name="Google Shape;379;p1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80" name="Google Shape;380;p1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81" name="Google Shape;381;p1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82" name="Google Shape;382;p1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383" name="Google Shape;383;p1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384" name="Google Shape;384;p1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385" name="Google Shape;385;p1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387" name="Google Shape;387;p1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388" name="Google Shape;388;p1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9" name="Google Shape;389;p1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390" name="Google Shape;390;p1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91" name="Google Shape;391;p1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92" name="Google Shape;392;p1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93" name="Google Shape;393;p1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94" name="Google Shape;394;p1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95" name="Google Shape;395;p1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6" name="Google Shape;396;p1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397" name="Google Shape;397;p1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8" name="Google Shape;398;p1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399" name="Google Shape;399;p1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0" name="Google Shape;400;p1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1" name="Google Shape;401;p1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2" name="Google Shape;402;p1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03" name="Google Shape;403;p1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04" name="Google Shape;404;p1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5" name="Google Shape;405;p1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06" name="Google Shape;406;p1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07" name="Google Shape;407;p1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08" name="Google Shape;408;p1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09" name="Google Shape;409;p1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10" name="Google Shape;410;p1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411" name="Google Shape;411;p18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12" name="Google Shape;412;p1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21" name="Google Shape;421;p1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22" name="Google Shape;422;p1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23" name="Google Shape;423;p1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24" name="Google Shape;424;p1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25" name="Google Shape;425;p1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6" name="Google Shape;426;p1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7" name="Google Shape;427;p1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28" name="Google Shape;428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9" name="Google Shape;429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30" name="Google Shape;430;p1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31" name="Google Shape;431;p1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1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3" name="Google Shape;433;p1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34" name="Google Shape;434;p1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5" name="Google Shape;435;p1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36" name="Google Shape;436;p1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39" name="Google Shape;439;p1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40" name="Google Shape;440;p1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42" name="Google Shape;442;p1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43" name="Google Shape;443;p1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1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1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6" name="Google Shape;446;p1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47" name="Google Shape;447;p1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48" name="Google Shape;448;p1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49" name="Google Shape;449;p1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0" name="Google Shape;450;p1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51" name="Google Shape;451;p1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1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53" name="Google Shape;453;p1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">
  <p:cSld name="Text + Image (m)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"/>
          <p:cNvSpPr/>
          <p:nvPr/>
        </p:nvSpPr>
        <p:spPr>
          <a:xfrm>
            <a:off x="0" y="-275953"/>
            <a:ext cx="105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</a:t>
            </a:r>
            <a:endParaRPr sz="1100"/>
          </a:p>
        </p:txBody>
      </p:sp>
      <p:sp>
        <p:nvSpPr>
          <p:cNvPr id="456" name="Google Shape;456;p1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9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19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9" name="Google Shape;459;p19"/>
          <p:cNvSpPr/>
          <p:nvPr>
            <p:ph idx="3" type="pic"/>
          </p:nvPr>
        </p:nvSpPr>
        <p:spPr>
          <a:xfrm>
            <a:off x="4788666" y="541734"/>
            <a:ext cx="38088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460" name="Google Shape;460;p19"/>
          <p:cNvSpPr txBox="1"/>
          <p:nvPr>
            <p:ph idx="4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461" name="Google Shape;461;p1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62" name="Google Shape;462;p1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83" name="Google Shape;483;p1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84" name="Google Shape;484;p1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85" name="Google Shape;485;p1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87" name="Google Shape;487;p1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9" name="Google Shape;489;p1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90" name="Google Shape;490;p1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91" name="Google Shape;491;p1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2" name="Google Shape;492;p1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3" name="Google Shape;493;p1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4" name="Google Shape;494;p1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5" name="Google Shape;495;p1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96" name="Google Shape;496;p1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7" name="Google Shape;497;p1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98" name="Google Shape;498;p1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99" name="Google Shape;499;p1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0" name="Google Shape;500;p1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1" name="Google Shape;501;p1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2" name="Google Shape;502;p1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3" name="Google Shape;503;p1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04" name="Google Shape;504;p1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05" name="Google Shape;505;p1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06" name="Google Shape;506;p1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07" name="Google Shape;507;p1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09" name="Google Shape;509;p1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10" name="Google Shape;510;p1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11" name="Google Shape;511;p1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12" name="Google Shape;512;p1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3" name="Google Shape;513;p1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4" name="Google Shape;514;p1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5" name="Google Shape;515;p1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6" name="Google Shape;516;p1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17" name="Google Shape;517;p1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8" name="Google Shape;518;p1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19" name="Google Shape;519;p1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0" name="Google Shape;520;p1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21" name="Google Shape;521;p1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" name="Google Shape;522;p1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3" name="Google Shape;523;p1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" name="Google Shape;524;p1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5" name="Google Shape;525;p1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26" name="Google Shape;526;p1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7" name="Google Shape;527;p1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28" name="Google Shape;528;p1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29" name="Google Shape;529;p1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0" name="Google Shape;530;p1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1" name="Google Shape;531;p1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32" name="Google Shape;532;p1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533" name="Google Shape;533;p19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534" name="Google Shape;534;p19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543" name="Google Shape;543;p19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544" name="Google Shape;544;p1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545" name="Google Shape;545;p1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546" name="Google Shape;546;p1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547" name="Google Shape;547;p1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8" name="Google Shape;548;p1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9" name="Google Shape;549;p1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550" name="Google Shape;550;p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51" name="Google Shape;551;p1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52" name="Google Shape;552;p1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53" name="Google Shape;553;p1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1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5" name="Google Shape;555;p1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56" name="Google Shape;556;p1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1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58" name="Google Shape;558;p1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19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561" name="Google Shape;561;p1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62" name="Google Shape;562;p1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19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564" name="Google Shape;564;p1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565" name="Google Shape;565;p1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1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1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8" name="Google Shape;568;p1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569" name="Google Shape;569;p1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570" name="Google Shape;570;p1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571" name="Google Shape;571;p1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72" name="Google Shape;572;p1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573" name="Google Shape;573;p1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1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75" name="Google Shape;575;p1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1">
  <p:cSld name="Text #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/>
          <p:nvPr/>
        </p:nvSpPr>
        <p:spPr>
          <a:xfrm>
            <a:off x="535781" y="1039091"/>
            <a:ext cx="5858100" cy="33156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78" name="Google Shape;578;p20"/>
          <p:cNvSpPr txBox="1"/>
          <p:nvPr>
            <p:ph idx="1" type="body"/>
          </p:nvPr>
        </p:nvSpPr>
        <p:spPr>
          <a:xfrm>
            <a:off x="648871" y="1194197"/>
            <a:ext cx="56160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579" name="Google Shape;579;p20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#1</a:t>
            </a:r>
            <a:endParaRPr sz="1100"/>
          </a:p>
        </p:txBody>
      </p:sp>
      <p:sp>
        <p:nvSpPr>
          <p:cNvPr id="580" name="Google Shape;580;p20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1" name="Google Shape;581;p20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82" name="Google Shape;582;p20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603" name="Google Shape;603;p20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604" name="Google Shape;604;p2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05" name="Google Shape;605;p2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20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607" name="Google Shape;607;p20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9" name="Google Shape;609;p20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610" name="Google Shape;610;p2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11" name="Google Shape;611;p2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2" name="Google Shape;612;p2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3" name="Google Shape;613;p2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4" name="Google Shape;614;p2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15" name="Google Shape;615;p2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16" name="Google Shape;616;p2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7" name="Google Shape;617;p20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618" name="Google Shape;618;p2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19" name="Google Shape;619;p2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0" name="Google Shape;620;p2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1" name="Google Shape;621;p2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2" name="Google Shape;622;p2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23" name="Google Shape;623;p2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24" name="Google Shape;624;p2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25" name="Google Shape;625;p20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626" name="Google Shape;626;p20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627" name="Google Shape;627;p20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628" name="Google Shape;628;p20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629" name="Google Shape;629;p20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630" name="Google Shape;630;p20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31" name="Google Shape;631;p2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32" name="Google Shape;632;p2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33" name="Google Shape;633;p2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34" name="Google Shape;634;p2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35" name="Google Shape;635;p2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36" name="Google Shape;636;p2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37" name="Google Shape;637;p2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8" name="Google Shape;638;p20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639" name="Google Shape;639;p20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40" name="Google Shape;640;p2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641" name="Google Shape;641;p2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2" name="Google Shape;642;p2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3" name="Google Shape;643;p2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4" name="Google Shape;644;p2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45" name="Google Shape;645;p2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646" name="Google Shape;646;p2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7" name="Google Shape;647;p20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648" name="Google Shape;648;p20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649" name="Google Shape;649;p2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50" name="Google Shape;650;p2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51" name="Google Shape;651;p2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52" name="Google Shape;652;p20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653" name="Google Shape;653;p20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20"/>
          <p:cNvSpPr txBox="1"/>
          <p:nvPr>
            <p:ph type="title"/>
          </p:nvPr>
        </p:nvSpPr>
        <p:spPr>
          <a:xfrm>
            <a:off x="648871" y="541735"/>
            <a:ext cx="7919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#1">
  <p:cSld name="Title only #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1"/>
          <p:cNvSpPr/>
          <p:nvPr/>
        </p:nvSpPr>
        <p:spPr>
          <a:xfrm>
            <a:off x="0" y="-275953"/>
            <a:ext cx="781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#1</a:t>
            </a:r>
            <a:endParaRPr sz="1100"/>
          </a:p>
        </p:txBody>
      </p:sp>
      <p:sp>
        <p:nvSpPr>
          <p:cNvPr id="657" name="Google Shape;657;p2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2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2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2x">
  <p:cSld name="Column 1x + Image 2x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2"/>
          <p:cNvSpPr/>
          <p:nvPr>
            <p:ph idx="2" type="pic"/>
          </p:nvPr>
        </p:nvSpPr>
        <p:spPr>
          <a:xfrm>
            <a:off x="546521" y="1493387"/>
            <a:ext cx="2551200" cy="28608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662" name="Google Shape;662;p22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22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22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665" name="Google Shape;665;p22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22"/>
          <p:cNvSpPr/>
          <p:nvPr>
            <p:ph idx="6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667" name="Google Shape;667;p2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668" name="Google Shape;668;p2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689" name="Google Shape;689;p2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690" name="Google Shape;690;p2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91" name="Google Shape;691;p2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2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693" name="Google Shape;693;p2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694" name="Google Shape;694;p2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95" name="Google Shape;695;p2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696" name="Google Shape;696;p2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697" name="Google Shape;697;p2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98" name="Google Shape;698;p2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99" name="Google Shape;699;p2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0" name="Google Shape;700;p2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1" name="Google Shape;701;p2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02" name="Google Shape;702;p2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03" name="Google Shape;703;p2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704" name="Google Shape;704;p2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705" name="Google Shape;705;p2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6" name="Google Shape;706;p2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7" name="Google Shape;707;p2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8" name="Google Shape;708;p2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9" name="Google Shape;709;p2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10" name="Google Shape;710;p2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711" name="Google Shape;711;p2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712" name="Google Shape;712;p2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713" name="Google Shape;713;p2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714" name="Google Shape;714;p2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715" name="Google Shape;715;p2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716" name="Google Shape;716;p2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17" name="Google Shape;717;p2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718" name="Google Shape;718;p2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19" name="Google Shape;719;p2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20" name="Google Shape;720;p2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21" name="Google Shape;721;p2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22" name="Google Shape;722;p2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23" name="Google Shape;723;p2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4" name="Google Shape;724;p2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725" name="Google Shape;725;p2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26" name="Google Shape;726;p2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727" name="Google Shape;727;p2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28" name="Google Shape;728;p2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29" name="Google Shape;729;p2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30" name="Google Shape;730;p2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31" name="Google Shape;731;p2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732" name="Google Shape;732;p2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33" name="Google Shape;733;p2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734" name="Google Shape;734;p2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735" name="Google Shape;735;p2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36" name="Google Shape;736;p2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737" name="Google Shape;737;p2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738" name="Google Shape;738;p2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739" name="Google Shape;739;p22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0" name="Google Shape;740;p22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1" name="Google Shape;741;p22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42" name="Google Shape;742;p22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743" name="Google Shape;743;p2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752" name="Google Shape;752;p2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753" name="Google Shape;753;p2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754" name="Google Shape;754;p2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755" name="Google Shape;755;p2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756" name="Google Shape;756;p2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7" name="Google Shape;757;p2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8" name="Google Shape;758;p2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759" name="Google Shape;759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60" name="Google Shape;760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61" name="Google Shape;761;p2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62" name="Google Shape;762;p2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4" name="Google Shape;764;p2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765" name="Google Shape;765;p2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6" name="Google Shape;766;p2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67" name="Google Shape;767;p2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768" name="Google Shape;768;p2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2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770" name="Google Shape;770;p2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771" name="Google Shape;771;p2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772;p2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773" name="Google Shape;773;p2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774" name="Google Shape;774;p2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2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77" name="Google Shape;777;p2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778" name="Google Shape;778;p2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779" name="Google Shape;779;p2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780" name="Google Shape;780;p2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1" name="Google Shape;781;p2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782" name="Google Shape;782;p2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84" name="Google Shape;784;p2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785" name="Google Shape;785;p22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2x)">
  <p:cSld name="Text + Image (2x)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3"/>
          <p:cNvSpPr/>
          <p:nvPr>
            <p:ph idx="2" type="pic"/>
          </p:nvPr>
        </p:nvSpPr>
        <p:spPr>
          <a:xfrm>
            <a:off x="540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88" name="Google Shape;788;p23"/>
          <p:cNvSpPr/>
          <p:nvPr/>
        </p:nvSpPr>
        <p:spPr>
          <a:xfrm>
            <a:off x="0" y="-275953"/>
            <a:ext cx="1077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(2x)</a:t>
            </a:r>
            <a:endParaRPr sz="1100"/>
          </a:p>
        </p:txBody>
      </p:sp>
      <p:sp>
        <p:nvSpPr>
          <p:cNvPr id="789" name="Google Shape;789;p23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23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2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23"/>
          <p:cNvSpPr/>
          <p:nvPr>
            <p:ph idx="4" type="pic"/>
          </p:nvPr>
        </p:nvSpPr>
        <p:spPr>
          <a:xfrm>
            <a:off x="4797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793" name="Google Shape;793;p23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794" name="Google Shape;794;p23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803" name="Google Shape;803;p23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804" name="Google Shape;804;p2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805" name="Google Shape;805;p2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806" name="Google Shape;806;p2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807" name="Google Shape;807;p2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08" name="Google Shape;808;p2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09" name="Google Shape;809;p2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10" name="Google Shape;810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11" name="Google Shape;811;p2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12" name="Google Shape;812;p2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13" name="Google Shape;813;p2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816" name="Google Shape;816;p2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18" name="Google Shape;818;p2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819" name="Google Shape;819;p2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" name="Google Shape;820;p23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821" name="Google Shape;821;p2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22" name="Google Shape;822;p2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23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824" name="Google Shape;824;p2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825" name="Google Shape;825;p2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8" name="Google Shape;828;p2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829" name="Google Shape;829;p2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830" name="Google Shape;830;p2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831" name="Google Shape;831;p2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32" name="Google Shape;832;p2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833" name="Google Shape;833;p2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835" name="Google Shape;835;p2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l)">
  <p:cSld name="Text + Image (l)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4"/>
          <p:cNvSpPr/>
          <p:nvPr>
            <p:ph idx="2" type="pic"/>
          </p:nvPr>
        </p:nvSpPr>
        <p:spPr>
          <a:xfrm>
            <a:off x="3247490" y="541734"/>
            <a:ext cx="5349900" cy="3812400"/>
          </a:xfrm>
          <a:prstGeom prst="roundRect">
            <a:avLst>
              <a:gd fmla="val 339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838" name="Google Shape;838;p24"/>
          <p:cNvSpPr/>
          <p:nvPr/>
        </p:nvSpPr>
        <p:spPr>
          <a:xfrm>
            <a:off x="0" y="-275953"/>
            <a:ext cx="96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(l)</a:t>
            </a:r>
            <a:endParaRPr sz="1100"/>
          </a:p>
        </p:txBody>
      </p:sp>
      <p:sp>
        <p:nvSpPr>
          <p:cNvPr id="839" name="Google Shape;839;p2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24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24"/>
          <p:cNvSpPr txBox="1"/>
          <p:nvPr>
            <p:ph type="title"/>
          </p:nvPr>
        </p:nvSpPr>
        <p:spPr>
          <a:xfrm>
            <a:off x="648872" y="541735"/>
            <a:ext cx="2140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2" name="Google Shape;842;p24"/>
          <p:cNvSpPr txBox="1"/>
          <p:nvPr>
            <p:ph idx="4" type="body"/>
          </p:nvPr>
        </p:nvSpPr>
        <p:spPr>
          <a:xfrm>
            <a:off x="546521" y="1493387"/>
            <a:ext cx="22425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843" name="Google Shape;843;p24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844" name="Google Shape;844;p24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865" name="Google Shape;865;p24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866" name="Google Shape;866;p2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867" name="Google Shape;867;p2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" name="Google Shape;868;p24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869" name="Google Shape;869;p2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870" name="Google Shape;870;p2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71" name="Google Shape;871;p2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73" name="Google Shape;873;p2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4" name="Google Shape;874;p2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5" name="Google Shape;875;p2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6" name="Google Shape;876;p2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77" name="Google Shape;877;p2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78" name="Google Shape;878;p2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79" name="Google Shape;879;p2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880" name="Google Shape;880;p2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881" name="Google Shape;881;p2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2" name="Google Shape;882;p2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3" name="Google Shape;883;p2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4" name="Google Shape;884;p2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85" name="Google Shape;885;p2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86" name="Google Shape;886;p2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87" name="Google Shape;887;p2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88" name="Google Shape;888;p2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889" name="Google Shape;889;p24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890" name="Google Shape;890;p24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891" name="Google Shape;891;p2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892" name="Google Shape;892;p2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894" name="Google Shape;894;p2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5" name="Google Shape;895;p2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6" name="Google Shape;896;p2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7" name="Google Shape;897;p2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98" name="Google Shape;898;p2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899" name="Google Shape;899;p2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0" name="Google Shape;900;p2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901" name="Google Shape;901;p2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02" name="Google Shape;902;p2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903" name="Google Shape;903;p2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4" name="Google Shape;904;p2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5" name="Google Shape;905;p2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6" name="Google Shape;906;p2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907" name="Google Shape;907;p2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908" name="Google Shape;908;p2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09" name="Google Shape;909;p24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910" name="Google Shape;910;p24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911" name="Google Shape;911;p2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2" name="Google Shape;912;p2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13" name="Google Shape;913;p2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14" name="Google Shape;914;p24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915" name="Google Shape;915;p24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916" name="Google Shape;916;p24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925" name="Google Shape;925;p24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926" name="Google Shape;926;p2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927" name="Google Shape;927;p2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928" name="Google Shape;928;p2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929" name="Google Shape;929;p2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2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1" name="Google Shape;931;p2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932" name="Google Shape;932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33" name="Google Shape;933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34" name="Google Shape;934;p2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935" name="Google Shape;935;p2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6" name="Google Shape;936;p2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7" name="Google Shape;937;p2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938" name="Google Shape;938;p2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40" name="Google Shape;940;p2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24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943" name="Google Shape;943;p2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44" name="Google Shape;944;p2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24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946" name="Google Shape;946;p2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947" name="Google Shape;947;p2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50" name="Google Shape;950;p2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951" name="Google Shape;951;p2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952" name="Google Shape;952;p2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953" name="Google Shape;953;p2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54" name="Google Shape;954;p2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955" name="Google Shape;955;p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6" name="Google Shape;956;p2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57" name="Google Shape;957;p2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con instruction">
  <p:cSld name="Title + Icon instruction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5"/>
          <p:cNvSpPr/>
          <p:nvPr/>
        </p:nvSpPr>
        <p:spPr>
          <a:xfrm>
            <a:off x="0" y="-275953"/>
            <a:ext cx="1424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Icon instruction</a:t>
            </a:r>
            <a:endParaRPr sz="1100"/>
          </a:p>
        </p:txBody>
      </p:sp>
      <p:sp>
        <p:nvSpPr>
          <p:cNvPr id="960" name="Google Shape;960;p2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25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962" name="Google Shape;962;p2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63" name="Google Shape;963;p25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964" name="Google Shape;964;p25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973" name="Google Shape;973;p25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974" name="Google Shape;974;p2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75" name="Google Shape;975;p2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25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977" name="Google Shape;977;p2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978" name="Google Shape;978;p2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79" name="Google Shape;979;p2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980" name="Google Shape;980;p2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981" name="Google Shape;981;p2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982" name="Google Shape;982;p25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983" name="Google Shape;983;p25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984" name="Google Shape;984;p25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986" name="Google Shape;986;p25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987" name="Google Shape;987;p25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88" name="Google Shape;988;p25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89" name="Google Shape;989;p25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90" name="Google Shape;990;p25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991" name="Google Shape;991;p25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992" name="Google Shape;992;p25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93" name="Google Shape;993;p25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994" name="Google Shape;994;p25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995" name="Google Shape;995;p25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996" name="Google Shape;996;p25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997" name="Google Shape;997;p25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25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25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000" name="Google Shape;1000;p25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1" name="Google Shape;1001;p25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002" name="Google Shape;1002;p25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03" name="Google Shape;1003;p25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" name="Google Shape;1004;p25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05" name="Google Shape;1005;p25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006" name="Google Shape;1006;p25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1008" name="Google Shape;1008;p25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1009" name="Google Shape;1009;p25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5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1" name="Google Shape;1011;p25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1012" name="Google Shape;1012;p25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3" name="Google Shape;1013;p25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4" name="Google Shape;1014;p25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5" name="Google Shape;1015;p25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021" name="Google Shape;1021;p25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1022" name="Google Shape;1022;p25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23" name="Google Shape;1023;p25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1024" name="Google Shape;1024;p25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1025" name="Google Shape;1025;p25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25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9" name="Google Shape;1029;p25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1030" name="Google Shape;1030;p25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31" name="Google Shape;1031;p25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" name="Google Shape;1032;p25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33" name="Google Shape;1033;p25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3">
  <p:cSld name="Text #3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6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036" name="Google Shape;1036;p26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037" name="Google Shape;1037;p26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#3</a:t>
            </a:r>
            <a:endParaRPr sz="1100"/>
          </a:p>
        </p:txBody>
      </p:sp>
      <p:sp>
        <p:nvSpPr>
          <p:cNvPr id="1038" name="Google Shape;1038;p26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26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0" name="Google Shape;1040;p2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41" name="Google Shape;1041;p26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042" name="Google Shape;1042;p26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063" name="Google Shape;1063;p26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064" name="Google Shape;1064;p2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065" name="Google Shape;1065;p2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p26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067" name="Google Shape;1067;p26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9" name="Google Shape;1069;p26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070" name="Google Shape;1070;p2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71" name="Google Shape;1071;p2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2" name="Google Shape;1072;p2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3" name="Google Shape;1073;p2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4" name="Google Shape;1074;p2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75" name="Google Shape;1075;p2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76" name="Google Shape;1076;p2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77" name="Google Shape;1077;p26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078" name="Google Shape;1078;p2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079" name="Google Shape;1079;p2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80" name="Google Shape;1080;p2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81" name="Google Shape;1081;p2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82" name="Google Shape;1082;p2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83" name="Google Shape;1083;p2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84" name="Google Shape;1084;p2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085" name="Google Shape;1085;p26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086" name="Google Shape;1086;p26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087" name="Google Shape;1087;p26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088" name="Google Shape;1088;p26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089" name="Google Shape;1089;p26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090" name="Google Shape;1090;p26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91" name="Google Shape;1091;p2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092" name="Google Shape;1092;p2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93" name="Google Shape;1093;p2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94" name="Google Shape;1094;p2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95" name="Google Shape;1095;p2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096" name="Google Shape;1096;p2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097" name="Google Shape;1097;p2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8" name="Google Shape;1098;p26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099" name="Google Shape;1099;p26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101" name="Google Shape;1101;p2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02" name="Google Shape;1102;p2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03" name="Google Shape;1103;p2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04" name="Google Shape;1104;p2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05" name="Google Shape;1105;p2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106" name="Google Shape;1106;p2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07" name="Google Shape;1107;p26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108" name="Google Shape;1108;p26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109" name="Google Shape;1109;p2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12" name="Google Shape;1112;p26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7"/>
          <p:cNvSpPr txBox="1"/>
          <p:nvPr>
            <p:ph idx="1" type="body"/>
          </p:nvPr>
        </p:nvSpPr>
        <p:spPr>
          <a:xfrm>
            <a:off x="0" y="0"/>
            <a:ext cx="9160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7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6" name="Google Shape;1116;p27"/>
          <p:cNvSpPr txBox="1"/>
          <p:nvPr>
            <p:ph idx="2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27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8" name="Google Shape;1118;p27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9" name="Google Shape;1119;p27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27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23" name="Google Shape;112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■"/>
              <a:defRPr/>
            </a:lvl3pPr>
            <a:lvl4pPr indent="-2984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  <a:defRPr/>
            </a:lvl7pPr>
            <a:lvl8pPr indent="-29845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○"/>
              <a:defRPr/>
            </a:lvl8pPr>
            <a:lvl9pPr indent="-29845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■"/>
              <a:defRPr/>
            </a:lvl9pPr>
          </a:lstStyle>
          <a:p/>
        </p:txBody>
      </p:sp>
      <p:sp>
        <p:nvSpPr>
          <p:cNvPr id="1124" name="Google Shape;11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indent="0" lvl="0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chemeClr val="dk1"/>
              </a:buClr>
              <a:buSzPts val="800"/>
              <a:buFont typeface="Calibri"/>
              <a:buNone/>
              <a:def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+ Image">
  <p:cSld name="Intro + Image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9"/>
          <p:cNvSpPr/>
          <p:nvPr>
            <p:ph idx="2" type="pic"/>
          </p:nvPr>
        </p:nvSpPr>
        <p:spPr>
          <a:xfrm>
            <a:off x="0" y="-275953"/>
            <a:ext cx="9144000" cy="5419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7" name="Google Shape;1127;p29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8" name="Google Shape;1128;p29"/>
          <p:cNvSpPr txBox="1"/>
          <p:nvPr>
            <p:ph idx="1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29" name="Google Shape;1129;p29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130" name="Google Shape;1130;p29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137" name="Google Shape;1137;p29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138" name="Google Shape;1138;p29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9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9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141" name="Google Shape;1141;p29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142" name="Google Shape;1142;p29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9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44" name="Google Shape;1144;p29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45" name="Google Shape;1145;p29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9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9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48" name="Google Shape;1148;p29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149" name="Google Shape;1149;p29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9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9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52" name="Google Shape;1152;p2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155" name="Google Shape;1155;p29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156" name="Google Shape;1156;p2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157" name="Google Shape;1157;p2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158" name="Google Shape;1158;p2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159" name="Google Shape;1159;p2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0" name="Google Shape;1160;p2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1" name="Google Shape;1161;p2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62" name="Google Shape;1162;p29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63" name="Google Shape;1163;p29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64" name="Google Shape;1164;p2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65" name="Google Shape;1165;p2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6" name="Google Shape;1166;p2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7" name="Google Shape;1167;p2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168" name="Google Shape;1168;p2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9" name="Google Shape;1169;p2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70" name="Google Shape;1170;p2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171" name="Google Shape;1171;p2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2" name="Google Shape;1172;p29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173" name="Google Shape;1173;p29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174" name="Google Shape;1174;p2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75" name="Google Shape;1175;p2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9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177" name="Google Shape;1177;p2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178" name="Google Shape;1178;p2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79" name="Google Shape;1179;p2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80" name="Google Shape;1180;p2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181" name="Google Shape;1181;p2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182" name="Google Shape;1182;p2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183" name="Google Shape;1183;p2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184" name="Google Shape;1184;p2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185" name="Google Shape;1185;p2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86" name="Google Shape;1186;p2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187" name="Google Shape;1187;p2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188" name="Google Shape;1188;p2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189" name="Google Shape;1189;p29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9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1" name="Google Shape;1191;p29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2" name="Google Shape;1192;p29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3" name="Google Shape;1193;p29"/>
          <p:cNvGrpSpPr/>
          <p:nvPr/>
        </p:nvGrpSpPr>
        <p:grpSpPr>
          <a:xfrm>
            <a:off x="9206037" y="-1185862"/>
            <a:ext cx="2771984" cy="1048050"/>
            <a:chOff x="-3889316" y="-1581150"/>
            <a:chExt cx="3695979" cy="1397400"/>
          </a:xfrm>
        </p:grpSpPr>
        <p:sp>
          <p:nvSpPr>
            <p:cNvPr id="1194" name="Google Shape;1194;p29"/>
            <p:cNvSpPr/>
            <p:nvPr/>
          </p:nvSpPr>
          <p:spPr>
            <a:xfrm>
              <a:off x="-3786437" y="-1581150"/>
              <a:ext cx="3593100" cy="139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 AN IMAGE</a:t>
              </a:r>
              <a:endParaRPr sz="1100"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-3603859" y="-1143000"/>
              <a:ext cx="3229200" cy="8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frame of the image by clicking on the tag alongside this instruction. If necessary, delete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existing image 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select the preferred image 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196" name="Google Shape;1196;p29"/>
            <p:cNvSpPr/>
            <p:nvPr/>
          </p:nvSpPr>
          <p:spPr>
            <a:xfrm flipH="1" rot="-5400000">
              <a:off x="-3925466" y="-351934"/>
              <a:ext cx="175200" cy="102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5000" lIns="135000" spcFirstLastPara="1" rIns="135000" wrap="square" tIns="13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2">
  <p:cSld name="Title slide #2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30"/>
          <p:cNvSpPr/>
          <p:nvPr>
            <p:ph idx="2" type="pic"/>
          </p:nvPr>
        </p:nvSpPr>
        <p:spPr>
          <a:xfrm>
            <a:off x="144780" y="169069"/>
            <a:ext cx="8854500" cy="4818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99" name="Google Shape;1199;p30"/>
          <p:cNvSpPr txBox="1"/>
          <p:nvPr>
            <p:ph idx="1" type="body"/>
          </p:nvPr>
        </p:nvSpPr>
        <p:spPr>
          <a:xfrm rot="5400000">
            <a:off x="6128002" y="2079607"/>
            <a:ext cx="2403000" cy="29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0" name="Google Shape;1200;p30"/>
          <p:cNvSpPr txBox="1"/>
          <p:nvPr>
            <p:ph idx="3" type="subTitle"/>
          </p:nvPr>
        </p:nvSpPr>
        <p:spPr>
          <a:xfrm>
            <a:off x="6073260" y="4038302"/>
            <a:ext cx="2430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1201" name="Google Shape;1201;p30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1202" name="Google Shape;1202;p30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09" name="Google Shape;1209;p30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210" name="Google Shape;1210;p30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30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213" name="Google Shape;1213;p30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214" name="Google Shape;1214;p30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30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6" name="Google Shape;1216;p30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217" name="Google Shape;1217;p30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30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30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20" name="Google Shape;1220;p30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221" name="Google Shape;1221;p30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30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30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24" name="Google Shape;1224;p3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227" name="Google Shape;1227;p30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228" name="Google Shape;1228;p3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29" name="Google Shape;1229;p30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30" name="Google Shape;1230;p30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31" name="Google Shape;1231;p30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32" name="Google Shape;1232;p3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33" name="Google Shape;1233;p3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34" name="Google Shape;1234;p30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35" name="Google Shape;1235;p30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36" name="Google Shape;1236;p3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37" name="Google Shape;1237;p3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8" name="Google Shape;1238;p3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9" name="Google Shape;1239;p3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40" name="Google Shape;1240;p3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3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42" name="Google Shape;1242;p3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4" name="Google Shape;1244;p30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245" name="Google Shape;1245;p30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246" name="Google Shape;1246;p3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47" name="Google Shape;1247;p3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30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249" name="Google Shape;1249;p3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250" name="Google Shape;1250;p3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51" name="Google Shape;1251;p3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252" name="Google Shape;1252;p3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253" name="Google Shape;1253;p3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254" name="Google Shape;1254;p30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255" name="Google Shape;1255;p30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256" name="Google Shape;1256;p30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257" name="Google Shape;1257;p3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58" name="Google Shape;1258;p3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259" name="Google Shape;1259;p30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260" name="Google Shape;1260;p30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261" name="Google Shape;1261;p30"/>
          <p:cNvSpPr txBox="1"/>
          <p:nvPr>
            <p:ph idx="4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2" name="Google Shape;1262;p30"/>
          <p:cNvSpPr txBox="1"/>
          <p:nvPr>
            <p:ph idx="10" type="dt"/>
          </p:nvPr>
        </p:nvSpPr>
        <p:spPr>
          <a:xfrm>
            <a:off x="6073259" y="4252192"/>
            <a:ext cx="1753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3" name="Google Shape;1263;p30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4" name="Google Shape;1264;p30"/>
          <p:cNvSpPr txBox="1"/>
          <p:nvPr>
            <p:ph idx="5" type="body"/>
          </p:nvPr>
        </p:nvSpPr>
        <p:spPr>
          <a:xfrm>
            <a:off x="6073260" y="2584590"/>
            <a:ext cx="24300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3500"/>
              <a:buFont typeface="Calibri"/>
              <a:buNone/>
              <a:defRPr b="1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x">
  <p:cSld name="Introduction 1x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267" name="Google Shape;1267;p31"/>
          <p:cNvSpPr/>
          <p:nvPr>
            <p:ph idx="2" type="pic"/>
          </p:nvPr>
        </p:nvSpPr>
        <p:spPr>
          <a:xfrm>
            <a:off x="531155" y="1194197"/>
            <a:ext cx="2954400" cy="3159900"/>
          </a:xfrm>
          <a:prstGeom prst="roundRect">
            <a:avLst>
              <a:gd fmla="val 3549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68" name="Google Shape;1268;p3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9" name="Google Shape;1269;p31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1x</a:t>
            </a:r>
            <a:endParaRPr sz="1100"/>
          </a:p>
        </p:txBody>
      </p:sp>
      <p:sp>
        <p:nvSpPr>
          <p:cNvPr id="1270" name="Google Shape;1270;p31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3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2" name="Google Shape;1272;p31"/>
          <p:cNvSpPr txBox="1"/>
          <p:nvPr>
            <p:ph idx="4" type="body"/>
          </p:nvPr>
        </p:nvSpPr>
        <p:spPr>
          <a:xfrm>
            <a:off x="3953332" y="1579978"/>
            <a:ext cx="405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b="1" sz="15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p31"/>
          <p:cNvSpPr txBox="1"/>
          <p:nvPr>
            <p:ph idx="5" type="body"/>
          </p:nvPr>
        </p:nvSpPr>
        <p:spPr>
          <a:xfrm>
            <a:off x="3953332" y="2578178"/>
            <a:ext cx="40500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4" name="Google Shape;1274;p31"/>
          <p:cNvSpPr txBox="1"/>
          <p:nvPr>
            <p:ph idx="6" type="body"/>
          </p:nvPr>
        </p:nvSpPr>
        <p:spPr>
          <a:xfrm>
            <a:off x="3953331" y="1950189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31"/>
          <p:cNvSpPr txBox="1"/>
          <p:nvPr>
            <p:ph idx="7" type="body"/>
          </p:nvPr>
        </p:nvSpPr>
        <p:spPr>
          <a:xfrm>
            <a:off x="3953332" y="2146546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31"/>
          <p:cNvSpPr txBox="1"/>
          <p:nvPr>
            <p:ph idx="8" type="body"/>
          </p:nvPr>
        </p:nvSpPr>
        <p:spPr>
          <a:xfrm>
            <a:off x="3953332" y="1272002"/>
            <a:ext cx="4050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None/>
              <a:defRPr b="1"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7" name="Google Shape;1277;p31"/>
          <p:cNvSpPr txBox="1"/>
          <p:nvPr>
            <p:ph idx="9" type="body"/>
          </p:nvPr>
        </p:nvSpPr>
        <p:spPr>
          <a:xfrm rot="-5400000">
            <a:off x="4242232" y="1567498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8" name="Google Shape;1278;p31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1279" name="Google Shape;1279;p31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288" name="Google Shape;1288;p31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289" name="Google Shape;1289;p3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290" name="Google Shape;1290;p3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291" name="Google Shape;1291;p3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292" name="Google Shape;1292;p3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93" name="Google Shape;1293;p3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94" name="Google Shape;1294;p3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295" name="Google Shape;1295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96" name="Google Shape;1296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297" name="Google Shape;1297;p3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298" name="Google Shape;1298;p3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3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0" name="Google Shape;1300;p3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301" name="Google Shape;1301;p3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3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03" name="Google Shape;1303;p3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304" name="Google Shape;1304;p3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5" name="Google Shape;1305;p31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306" name="Google Shape;1306;p3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307" name="Google Shape;1307;p3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31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309" name="Google Shape;1309;p3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310" name="Google Shape;1310;p3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3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3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13" name="Google Shape;1313;p3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314" name="Google Shape;1314;p3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315" name="Google Shape;1315;p3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316" name="Google Shape;1316;p3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17" name="Google Shape;1317;p3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318" name="Google Shape;1318;p3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3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20" name="Google Shape;1320;p3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x">
  <p:cSld name="Introduction 2x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32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323" name="Google Shape;1323;p32"/>
          <p:cNvSpPr/>
          <p:nvPr>
            <p:ph idx="2" type="pic"/>
          </p:nvPr>
        </p:nvSpPr>
        <p:spPr>
          <a:xfrm>
            <a:off x="531155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324" name="Google Shape;1324;p3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32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2x</a:t>
            </a:r>
            <a:endParaRPr sz="1100"/>
          </a:p>
        </p:txBody>
      </p:sp>
      <p:sp>
        <p:nvSpPr>
          <p:cNvPr id="1326" name="Google Shape;1326;p32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7" name="Google Shape;1327;p3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8" name="Google Shape;1328;p32"/>
          <p:cNvSpPr txBox="1"/>
          <p:nvPr>
            <p:ph idx="4" type="body"/>
          </p:nvPr>
        </p:nvSpPr>
        <p:spPr>
          <a:xfrm>
            <a:off x="2007113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9" name="Google Shape;1329;p32"/>
          <p:cNvSpPr txBox="1"/>
          <p:nvPr>
            <p:ph idx="5" type="body"/>
          </p:nvPr>
        </p:nvSpPr>
        <p:spPr>
          <a:xfrm>
            <a:off x="2007113" y="2311070"/>
            <a:ext cx="2322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0" name="Google Shape;1330;p32"/>
          <p:cNvSpPr txBox="1"/>
          <p:nvPr>
            <p:ph idx="6" type="body"/>
          </p:nvPr>
        </p:nvSpPr>
        <p:spPr>
          <a:xfrm>
            <a:off x="2007112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1" name="Google Shape;1331;p32"/>
          <p:cNvSpPr txBox="1"/>
          <p:nvPr>
            <p:ph idx="7" type="body"/>
          </p:nvPr>
        </p:nvSpPr>
        <p:spPr>
          <a:xfrm>
            <a:off x="2007113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2" name="Google Shape;1332;p32"/>
          <p:cNvSpPr txBox="1"/>
          <p:nvPr>
            <p:ph idx="8" type="body"/>
          </p:nvPr>
        </p:nvSpPr>
        <p:spPr>
          <a:xfrm>
            <a:off x="2007113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3" name="Google Shape;1333;p32"/>
          <p:cNvSpPr txBox="1"/>
          <p:nvPr>
            <p:ph idx="9" type="body"/>
          </p:nvPr>
        </p:nvSpPr>
        <p:spPr>
          <a:xfrm rot="-5400000">
            <a:off x="2296013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4" name="Google Shape;1334;p32"/>
          <p:cNvSpPr/>
          <p:nvPr>
            <p:ph idx="13" type="pic"/>
          </p:nvPr>
        </p:nvSpPr>
        <p:spPr>
          <a:xfrm>
            <a:off x="4787504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335" name="Google Shape;1335;p32"/>
          <p:cNvSpPr txBox="1"/>
          <p:nvPr>
            <p:ph idx="14" type="body"/>
          </p:nvPr>
        </p:nvSpPr>
        <p:spPr>
          <a:xfrm>
            <a:off x="6263461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6" name="Google Shape;1336;p32"/>
          <p:cNvSpPr txBox="1"/>
          <p:nvPr>
            <p:ph idx="15" type="body"/>
          </p:nvPr>
        </p:nvSpPr>
        <p:spPr>
          <a:xfrm>
            <a:off x="6263461" y="2311070"/>
            <a:ext cx="2322000" cy="22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32"/>
          <p:cNvSpPr txBox="1"/>
          <p:nvPr>
            <p:ph idx="16" type="body"/>
          </p:nvPr>
        </p:nvSpPr>
        <p:spPr>
          <a:xfrm>
            <a:off x="6263460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8" name="Google Shape;1338;p32"/>
          <p:cNvSpPr txBox="1"/>
          <p:nvPr>
            <p:ph idx="17" type="body"/>
          </p:nvPr>
        </p:nvSpPr>
        <p:spPr>
          <a:xfrm>
            <a:off x="6263461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32"/>
          <p:cNvSpPr txBox="1"/>
          <p:nvPr>
            <p:ph idx="18" type="body"/>
          </p:nvPr>
        </p:nvSpPr>
        <p:spPr>
          <a:xfrm>
            <a:off x="6263461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0" name="Google Shape;1340;p32"/>
          <p:cNvSpPr txBox="1"/>
          <p:nvPr>
            <p:ph idx="19" type="body"/>
          </p:nvPr>
        </p:nvSpPr>
        <p:spPr>
          <a:xfrm rot="-5400000">
            <a:off x="6552361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1" name="Google Shape;1341;p32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1342" name="Google Shape;1342;p3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351" name="Google Shape;1351;p3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352" name="Google Shape;1352;p3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353" name="Google Shape;1353;p3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354" name="Google Shape;1354;p3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355" name="Google Shape;1355;p3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56" name="Google Shape;1356;p3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57" name="Google Shape;1357;p3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358" name="Google Shape;1358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59" name="Google Shape;1359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360" name="Google Shape;1360;p3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361" name="Google Shape;1361;p3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3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3" name="Google Shape;1363;p3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364" name="Google Shape;1364;p3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3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66" name="Google Shape;1366;p3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367" name="Google Shape;1367;p3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8" name="Google Shape;1368;p3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1369" name="Google Shape;1369;p3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370" name="Google Shape;1370;p3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3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1372" name="Google Shape;1372;p3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373" name="Google Shape;1373;p3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76" name="Google Shape;1376;p3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377" name="Google Shape;1377;p3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378" name="Google Shape;1378;p3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379" name="Google Shape;1379;p3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80" name="Google Shape;1380;p3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381" name="Google Shape;1381;p3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2" name="Google Shape;1382;p3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83" name="Google Shape;1383;p3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6x">
  <p:cSld name="Agenda 6x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3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6" name="Google Shape;1386;p33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6x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33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388" name="Google Shape;1388;p33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394" name="Google Shape;1394;p33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395" name="Google Shape;1395;p33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396" name="Google Shape;1396;p33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33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33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399" name="Google Shape;1399;p33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400" name="Google Shape;1400;p33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33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02" name="Google Shape;1402;p33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403" name="Google Shape;1403;p3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3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6" name="Google Shape;1406;p33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407" name="Google Shape;1407;p3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3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3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10" name="Google Shape;1410;p3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413" name="Google Shape;1413;p33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414" name="Google Shape;1414;p3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415" name="Google Shape;1415;p3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416" name="Google Shape;1416;p3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417" name="Google Shape;1417;p3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18" name="Google Shape;1418;p3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19" name="Google Shape;1419;p3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420" name="Google Shape;1420;p3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21" name="Google Shape;1421;p3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422" name="Google Shape;1422;p3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423" name="Google Shape;1423;p3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4" name="Google Shape;1424;p3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25" name="Google Shape;1425;p3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426" name="Google Shape;1426;p3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7" name="Google Shape;1427;p3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428" name="Google Shape;1428;p3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429" name="Google Shape;1429;p3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0" name="Google Shape;1430;p33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431" name="Google Shape;1431;p33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432" name="Google Shape;1432;p3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433" name="Google Shape;1433;p3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33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435" name="Google Shape;1435;p3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436" name="Google Shape;1436;p3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37" name="Google Shape;1437;p3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438" name="Google Shape;1438;p3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439" name="Google Shape;1439;p3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440" name="Google Shape;1440;p3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441" name="Google Shape;1441;p3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442" name="Google Shape;1442;p3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443" name="Google Shape;1443;p3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444" name="Google Shape;1444;p3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445" name="Google Shape;1445;p3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446" name="Google Shape;1446;p3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447" name="Google Shape;1447;p33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33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3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7x">
  <p:cSld name="Agenda 7x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4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52" name="Google Shape;1452;p34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7x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3" name="Google Shape;1453;p34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454" name="Google Shape;1454;p34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461" name="Google Shape;1461;p34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462" name="Google Shape;1462;p34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34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34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465" name="Google Shape;1465;p34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466" name="Google Shape;1466;p34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34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68" name="Google Shape;1468;p34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469" name="Google Shape;1469;p3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3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3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2" name="Google Shape;1472;p34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473" name="Google Shape;1473;p3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3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3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76" name="Google Shape;1476;p3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479" name="Google Shape;1479;p34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480" name="Google Shape;1480;p3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481" name="Google Shape;1481;p3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482" name="Google Shape;1482;p3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483" name="Google Shape;1483;p3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84" name="Google Shape;1484;p3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85" name="Google Shape;1485;p3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486" name="Google Shape;1486;p3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87" name="Google Shape;1487;p3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488" name="Google Shape;1488;p3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489" name="Google Shape;1489;p3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0" name="Google Shape;1490;p3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91" name="Google Shape;1491;p3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492" name="Google Shape;1492;p3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3" name="Google Shape;1493;p3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494" name="Google Shape;1494;p3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495" name="Google Shape;1495;p3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6" name="Google Shape;1496;p34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497" name="Google Shape;1497;p34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498" name="Google Shape;1498;p3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499" name="Google Shape;1499;p3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34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501" name="Google Shape;1501;p3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502" name="Google Shape;1502;p3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03" name="Google Shape;1503;p3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04" name="Google Shape;1504;p3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505" name="Google Shape;1505;p3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506" name="Google Shape;1506;p3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507" name="Google Shape;1507;p3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508" name="Google Shape;1508;p3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509" name="Google Shape;1509;p3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510" name="Google Shape;1510;p3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511" name="Google Shape;1511;p3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512" name="Google Shape;1512;p3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513" name="Google Shape;1513;p3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4" name="Google Shape;1514;p34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5" name="Google Shape;1515;p3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35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18" name="Google Shape;1518;p35"/>
          <p:cNvSpPr txBox="1"/>
          <p:nvPr>
            <p:ph type="title"/>
          </p:nvPr>
        </p:nvSpPr>
        <p:spPr>
          <a:xfrm>
            <a:off x="0" y="-256518"/>
            <a:ext cx="935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9" name="Google Shape;1519;p35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0" name="Google Shape;1520;p35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1" name="Google Shape;1521;p35"/>
          <p:cNvSpPr txBox="1"/>
          <p:nvPr>
            <p:ph idx="1" type="body"/>
          </p:nvPr>
        </p:nvSpPr>
        <p:spPr>
          <a:xfrm>
            <a:off x="6052670" y="2006498"/>
            <a:ext cx="2552100" cy="23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2" name="Google Shape;1522;p35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23" name="Google Shape;1523;p3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1524" name="Google Shape;1524;p3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530" name="Google Shape;1530;p3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531" name="Google Shape;1531;p3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532" name="Google Shape;1532;p3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3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535" name="Google Shape;1535;p3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38" name="Google Shape;1538;p3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539" name="Google Shape;1539;p3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3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3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2" name="Google Shape;1542;p3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543" name="Google Shape;1543;p3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3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3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46" name="Google Shape;1546;p3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549" name="Google Shape;1549;p3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550" name="Google Shape;1550;p3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551" name="Google Shape;1551;p3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552" name="Google Shape;1552;p3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553" name="Google Shape;1553;p3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54" name="Google Shape;1554;p3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55" name="Google Shape;1555;p3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556" name="Google Shape;1556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57" name="Google Shape;1557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558" name="Google Shape;1558;p3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559" name="Google Shape;1559;p3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0" name="Google Shape;1560;p3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61" name="Google Shape;1561;p3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562" name="Google Shape;1562;p3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3" name="Google Shape;1563;p3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64" name="Google Shape;1564;p3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6" name="Google Shape;1566;p3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567" name="Google Shape;1567;p3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568" name="Google Shape;1568;p3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569" name="Google Shape;1569;p3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0" name="Google Shape;1570;p3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571" name="Google Shape;1571;p3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572" name="Google Shape;1572;p3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73" name="Google Shape;1573;p3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574" name="Google Shape;1574;p3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575" name="Google Shape;1575;p3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576" name="Google Shape;1576;p3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577" name="Google Shape;1577;p3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578" name="Google Shape;1578;p3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579" name="Google Shape;1579;p3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580" name="Google Shape;1580;p3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581" name="Google Shape;1581;p3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582" name="Google Shape;1582;p3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7"/>
          <p:cNvSpPr/>
          <p:nvPr>
            <p:ph idx="2" type="pic"/>
          </p:nvPr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92" name="Google Shape;1592;p37"/>
          <p:cNvSpPr txBox="1"/>
          <p:nvPr>
            <p:ph idx="1" type="subTitle"/>
          </p:nvPr>
        </p:nvSpPr>
        <p:spPr>
          <a:xfrm>
            <a:off x="539210" y="4282730"/>
            <a:ext cx="3852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Calibri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1593" name="Google Shape;1593;p37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1594" name="Google Shape;1594;p37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601" name="Google Shape;1601;p37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1602" name="Google Shape;1602;p37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37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37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1605" name="Google Shape;1605;p37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1606" name="Google Shape;1606;p37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37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08" name="Google Shape;1608;p37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1609" name="Google Shape;1609;p37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37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1" name="Google Shape;1611;p37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2" name="Google Shape;1612;p37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1613" name="Google Shape;1613;p37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37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37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16" name="Google Shape;1616;p3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1619" name="Google Shape;1619;p37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1620" name="Google Shape;1620;p3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621" name="Google Shape;1621;p3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622" name="Google Shape;1622;p3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623" name="Google Shape;1623;p3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24" name="Google Shape;1624;p3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25" name="Google Shape;1625;p3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626" name="Google Shape;1626;p37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27" name="Google Shape;1627;p37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628" name="Google Shape;1628;p3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629" name="Google Shape;1629;p3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0" name="Google Shape;1630;p3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31" name="Google Shape;1631;p3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632" name="Google Shape;1632;p3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3" name="Google Shape;1633;p3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634" name="Google Shape;1634;p3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635" name="Google Shape;1635;p3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6" name="Google Shape;1636;p37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637" name="Google Shape;1637;p37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1638" name="Google Shape;1638;p3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639" name="Google Shape;1639;p3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37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1641" name="Google Shape;1641;p3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1642" name="Google Shape;1642;p3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643" name="Google Shape;1643;p3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644" name="Google Shape;1644;p3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645" name="Google Shape;1645;p3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1646" name="Google Shape;1646;p3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1647" name="Google Shape;1647;p3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1648" name="Google Shape;1648;p3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1649" name="Google Shape;1649;p3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650" name="Google Shape;1650;p3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1651" name="Google Shape;1651;p3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652" name="Google Shape;1652;p3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1653" name="Google Shape;1653;p37"/>
          <p:cNvSpPr txBox="1"/>
          <p:nvPr>
            <p:ph idx="3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4" name="Google Shape;1654;p37"/>
          <p:cNvSpPr txBox="1"/>
          <p:nvPr>
            <p:ph idx="10" type="dt"/>
          </p:nvPr>
        </p:nvSpPr>
        <p:spPr>
          <a:xfrm>
            <a:off x="539210" y="4646519"/>
            <a:ext cx="21999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5" name="Google Shape;1655;p37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6" name="Google Shape;1656;p37"/>
          <p:cNvSpPr txBox="1"/>
          <p:nvPr>
            <p:ph idx="4" type="body"/>
          </p:nvPr>
        </p:nvSpPr>
        <p:spPr>
          <a:xfrm>
            <a:off x="541224" y="2579099"/>
            <a:ext cx="38502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800"/>
              <a:buFont typeface="Calibri"/>
              <a:buNone/>
              <a:defRPr b="1" sz="3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1">
  <p:cSld name="Text #1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38"/>
          <p:cNvSpPr/>
          <p:nvPr/>
        </p:nvSpPr>
        <p:spPr>
          <a:xfrm>
            <a:off x="535781" y="1039091"/>
            <a:ext cx="5858100" cy="33156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659" name="Google Shape;1659;p38"/>
          <p:cNvSpPr txBox="1"/>
          <p:nvPr>
            <p:ph idx="1" type="body"/>
          </p:nvPr>
        </p:nvSpPr>
        <p:spPr>
          <a:xfrm>
            <a:off x="648871" y="1194197"/>
            <a:ext cx="56160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660" name="Google Shape;1660;p38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#1</a:t>
            </a:r>
            <a:endParaRPr sz="1100"/>
          </a:p>
        </p:txBody>
      </p:sp>
      <p:sp>
        <p:nvSpPr>
          <p:cNvPr id="1661" name="Google Shape;1661;p38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62" name="Google Shape;1662;p3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663" name="Google Shape;1663;p3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684" name="Google Shape;1684;p3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685" name="Google Shape;1685;p3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686" name="Google Shape;1686;p3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7" name="Google Shape;1687;p3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688" name="Google Shape;1688;p3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689" name="Google Shape;1689;p3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90" name="Google Shape;1690;p3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691" name="Google Shape;1691;p3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692" name="Google Shape;1692;p3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93" name="Google Shape;1693;p3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94" name="Google Shape;1694;p3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95" name="Google Shape;1695;p3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696" name="Google Shape;1696;p3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697" name="Google Shape;1697;p3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8" name="Google Shape;1698;p3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699" name="Google Shape;1699;p3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700" name="Google Shape;1700;p3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01" name="Google Shape;1701;p3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02" name="Google Shape;1702;p3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03" name="Google Shape;1703;p3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04" name="Google Shape;1704;p3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05" name="Google Shape;1705;p3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706" name="Google Shape;1706;p3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707" name="Google Shape;1707;p3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708" name="Google Shape;1708;p3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709" name="Google Shape;1709;p3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710" name="Google Shape;1710;p3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711" name="Google Shape;1711;p3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12" name="Google Shape;1712;p3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713" name="Google Shape;1713;p3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4" name="Google Shape;1714;p3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5" name="Google Shape;1715;p3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6" name="Google Shape;1716;p3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7" name="Google Shape;1717;p3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18" name="Google Shape;1718;p3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9" name="Google Shape;1719;p3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720" name="Google Shape;1720;p3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21" name="Google Shape;1721;p3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722" name="Google Shape;1722;p3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3" name="Google Shape;1723;p3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4" name="Google Shape;1724;p3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5" name="Google Shape;1725;p3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6" name="Google Shape;1726;p3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27" name="Google Shape;1727;p3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28" name="Google Shape;1728;p3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729" name="Google Shape;1729;p3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730" name="Google Shape;1730;p3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31" name="Google Shape;1731;p3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732" name="Google Shape;1732;p3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733" name="Google Shape;1733;p3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1734" name="Google Shape;1734;p38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5" name="Google Shape;1735;p38"/>
          <p:cNvSpPr txBox="1"/>
          <p:nvPr>
            <p:ph type="title"/>
          </p:nvPr>
        </p:nvSpPr>
        <p:spPr>
          <a:xfrm>
            <a:off x="648871" y="541735"/>
            <a:ext cx="7919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2">
  <p:cSld name="Text #2"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3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738" name="Google Shape;1738;p39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739" name="Google Shape;1739;p39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#2</a:t>
            </a:r>
            <a:endParaRPr sz="1100"/>
          </a:p>
        </p:txBody>
      </p:sp>
      <p:sp>
        <p:nvSpPr>
          <p:cNvPr id="1740" name="Google Shape;1740;p39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1" name="Google Shape;1741;p39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2" name="Google Shape;1742;p3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743" name="Google Shape;1743;p3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744" name="Google Shape;1744;p3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745" name="Google Shape;1745;p3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751" name="Google Shape;1751;p3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752" name="Google Shape;1752;p3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753" name="Google Shape;1753;p3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758" name="Google Shape;1758;p3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759" name="Google Shape;1759;p3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760" name="Google Shape;1760;p3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761" name="Google Shape;1761;p3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762" name="Google Shape;1762;p3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763" name="Google Shape;1763;p3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764" name="Google Shape;1764;p3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765" name="Google Shape;1765;p3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766" name="Google Shape;1766;p3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767" name="Google Shape;1767;p3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8" name="Google Shape;1768;p3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769" name="Google Shape;1769;p3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1" name="Google Shape;1771;p3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772" name="Google Shape;1772;p3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773" name="Google Shape;1773;p3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74" name="Google Shape;1774;p3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75" name="Google Shape;1775;p3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76" name="Google Shape;1776;p3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77" name="Google Shape;1777;p3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78" name="Google Shape;1778;p3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79" name="Google Shape;1779;p3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780" name="Google Shape;1780;p3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781" name="Google Shape;1781;p3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82" name="Google Shape;1782;p3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83" name="Google Shape;1783;p3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84" name="Google Shape;1784;p3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85" name="Google Shape;1785;p3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86" name="Google Shape;1786;p3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787" name="Google Shape;1787;p3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788" name="Google Shape;1788;p3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789" name="Google Shape;1789;p3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790" name="Google Shape;1790;p3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791" name="Google Shape;1791;p3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792" name="Google Shape;1792;p3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93" name="Google Shape;1793;p3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794" name="Google Shape;1794;p3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95" name="Google Shape;1795;p3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96" name="Google Shape;1796;p3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97" name="Google Shape;1797;p3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98" name="Google Shape;1798;p3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99" name="Google Shape;1799;p3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0" name="Google Shape;1800;p3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801" name="Google Shape;1801;p3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02" name="Google Shape;1802;p3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803" name="Google Shape;1803;p3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04" name="Google Shape;1804;p3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05" name="Google Shape;1805;p3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06" name="Google Shape;1806;p3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07" name="Google Shape;1807;p3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08" name="Google Shape;1808;p3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09" name="Google Shape;1809;p3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810" name="Google Shape;1810;p3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811" name="Google Shape;1811;p3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12" name="Google Shape;1812;p3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13" name="Google Shape;1813;p3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814" name="Google Shape;1814;p3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#3">
  <p:cSld name="Text #3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40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817" name="Google Shape;1817;p40"/>
          <p:cNvSpPr txBox="1"/>
          <p:nvPr>
            <p:ph idx="1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1818" name="Google Shape;1818;p40"/>
          <p:cNvSpPr/>
          <p:nvPr/>
        </p:nvSpPr>
        <p:spPr>
          <a:xfrm>
            <a:off x="0" y="-275953"/>
            <a:ext cx="450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#3</a:t>
            </a:r>
            <a:endParaRPr sz="1100"/>
          </a:p>
        </p:txBody>
      </p:sp>
      <p:sp>
        <p:nvSpPr>
          <p:cNvPr id="1819" name="Google Shape;1819;p40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0" name="Google Shape;1820;p40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1" name="Google Shape;1821;p4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822" name="Google Shape;1822;p40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823" name="Google Shape;1823;p40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844" name="Google Shape;1844;p40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845" name="Google Shape;1845;p4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846" name="Google Shape;1846;p4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7" name="Google Shape;1847;p40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848" name="Google Shape;1848;p40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849" name="Google Shape;1849;p40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50" name="Google Shape;1850;p40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851" name="Google Shape;1851;p4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852" name="Google Shape;1852;p4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53" name="Google Shape;1853;p4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54" name="Google Shape;1854;p4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55" name="Google Shape;1855;p4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56" name="Google Shape;1856;p4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57" name="Google Shape;1857;p4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58" name="Google Shape;1858;p40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859" name="Google Shape;1859;p4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860" name="Google Shape;1860;p4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1" name="Google Shape;1861;p4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2" name="Google Shape;1862;p4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3" name="Google Shape;1863;p4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4" name="Google Shape;1864;p4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65" name="Google Shape;1865;p4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866" name="Google Shape;1866;p40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867" name="Google Shape;1867;p40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868" name="Google Shape;1868;p40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869" name="Google Shape;1869;p40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870" name="Google Shape;1870;p40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871" name="Google Shape;1871;p40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72" name="Google Shape;1872;p4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873" name="Google Shape;1873;p4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4" name="Google Shape;1874;p4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5" name="Google Shape;1875;p4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6" name="Google Shape;1876;p4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7" name="Google Shape;1877;p4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78" name="Google Shape;1878;p4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9" name="Google Shape;1879;p40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880" name="Google Shape;1880;p40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81" name="Google Shape;1881;p4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882" name="Google Shape;1882;p4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3" name="Google Shape;1883;p4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4" name="Google Shape;1884;p4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5" name="Google Shape;1885;p4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6" name="Google Shape;1886;p4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87" name="Google Shape;1887;p4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8" name="Google Shape;1888;p40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889" name="Google Shape;1889;p40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890" name="Google Shape;1890;p4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91" name="Google Shape;1891;p4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892" name="Google Shape;1892;p4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893" name="Google Shape;1893;p40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s)">
  <p:cSld name="Text + Image (s)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41"/>
          <p:cNvSpPr/>
          <p:nvPr/>
        </p:nvSpPr>
        <p:spPr>
          <a:xfrm>
            <a:off x="0" y="-275953"/>
            <a:ext cx="990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(s)</a:t>
            </a:r>
            <a:endParaRPr sz="1100"/>
          </a:p>
        </p:txBody>
      </p:sp>
      <p:sp>
        <p:nvSpPr>
          <p:cNvPr id="1896" name="Google Shape;1896;p4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7" name="Google Shape;1897;p4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8" name="Google Shape;1898;p41"/>
          <p:cNvSpPr txBox="1"/>
          <p:nvPr>
            <p:ph type="title"/>
          </p:nvPr>
        </p:nvSpPr>
        <p:spPr>
          <a:xfrm>
            <a:off x="648871" y="541735"/>
            <a:ext cx="550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9" name="Google Shape;1899;p41"/>
          <p:cNvSpPr/>
          <p:nvPr>
            <p:ph idx="3" type="pic"/>
          </p:nvPr>
        </p:nvSpPr>
        <p:spPr>
          <a:xfrm>
            <a:off x="6421718" y="541735"/>
            <a:ext cx="2175900" cy="3812400"/>
          </a:xfrm>
          <a:prstGeom prst="roundRect">
            <a:avLst>
              <a:gd fmla="val 543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900" name="Google Shape;1900;p41"/>
          <p:cNvSpPr txBox="1"/>
          <p:nvPr>
            <p:ph idx="4" type="body"/>
          </p:nvPr>
        </p:nvSpPr>
        <p:spPr>
          <a:xfrm>
            <a:off x="540000" y="1194197"/>
            <a:ext cx="561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1901" name="Google Shape;1901;p41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1902" name="Google Shape;1902;p41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1903" name="Google Shape;1903;p4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904" name="Google Shape;1904;p41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905" name="Google Shape;1905;p4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906" name="Google Shape;1906;p41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1907" name="Google Shape;1907;p41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908" name="Google Shape;1908;p4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909" name="Google Shape;1909;p41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1910" name="Google Shape;1910;p4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1914" name="Google Shape;1914;p4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1915" name="Google Shape;1915;p41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1916" name="Google Shape;1916;p4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1917" name="Google Shape;1917;p41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1918" name="Google Shape;1918;p4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1919" name="Google Shape;1919;p41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1920" name="Google Shape;1920;p4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1921" name="Google Shape;1921;p41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1922" name="Google Shape;1922;p41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1923" name="Google Shape;1923;p41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1924" name="Google Shape;1924;p4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925" name="Google Shape;1925;p4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6" name="Google Shape;1926;p41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1927" name="Google Shape;1927;p41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29" name="Google Shape;1929;p41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1930" name="Google Shape;1930;p4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931" name="Google Shape;1931;p4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32" name="Google Shape;1932;p4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33" name="Google Shape;1933;p4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34" name="Google Shape;1934;p4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35" name="Google Shape;1935;p4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936" name="Google Shape;1936;p4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7" name="Google Shape;1937;p41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1938" name="Google Shape;1938;p4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939" name="Google Shape;1939;p4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40" name="Google Shape;1940;p4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41" name="Google Shape;1941;p4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42" name="Google Shape;1942;p4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43" name="Google Shape;1943;p4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944" name="Google Shape;1944;p4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45" name="Google Shape;1945;p41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946" name="Google Shape;1946;p41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947" name="Google Shape;1947;p41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1949" name="Google Shape;1949;p41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1950" name="Google Shape;1950;p41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51" name="Google Shape;1951;p4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1952" name="Google Shape;1952;p4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53" name="Google Shape;1953;p4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54" name="Google Shape;1954;p4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55" name="Google Shape;1955;p4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56" name="Google Shape;1956;p4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957" name="Google Shape;1957;p4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58" name="Google Shape;1958;p41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1959" name="Google Shape;1959;p41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60" name="Google Shape;1960;p4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1961" name="Google Shape;1961;p4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62" name="Google Shape;1962;p4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63" name="Google Shape;1963;p4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64" name="Google Shape;1964;p4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965" name="Google Shape;1965;p4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966" name="Google Shape;1966;p4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67" name="Google Shape;1967;p41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1968" name="Google Shape;1968;p41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1969" name="Google Shape;1969;p4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70" name="Google Shape;1970;p4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971" name="Google Shape;1971;p4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1972" name="Google Shape;1972;p41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1973" name="Google Shape;1973;p41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1974" name="Google Shape;1974;p41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1976" name="Google Shape;1976;p4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1977" name="Google Shape;1977;p41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4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1979" name="Google Shape;1979;p4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1980" name="Google Shape;1980;p4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1981" name="Google Shape;1981;p4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1982" name="Google Shape;1982;p41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1983" name="Google Shape;1983;p41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1984" name="Google Shape;1984;p4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1985" name="Google Shape;1985;p4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1986" name="Google Shape;1986;p4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1987" name="Google Shape;1987;p4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88" name="Google Shape;1988;p4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89" name="Google Shape;1989;p4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990" name="Google Shape;1990;p4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91" name="Google Shape;1991;p4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992" name="Google Shape;1992;p4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993" name="Google Shape;1993;p4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4" name="Google Shape;1994;p4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5" name="Google Shape;1995;p4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1996" name="Google Shape;1996;p4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7" name="Google Shape;1997;p4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98" name="Google Shape;1998;p4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1999" name="Google Shape;1999;p4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0" name="Google Shape;2000;p41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2001" name="Google Shape;2001;p4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002" name="Google Shape;2002;p4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3" name="Google Shape;2003;p41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2004" name="Google Shape;2004;p4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005" name="Google Shape;2005;p4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4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7" name="Google Shape;2007;p4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8" name="Google Shape;2008;p4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009" name="Google Shape;2009;p4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010" name="Google Shape;2010;p4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011" name="Google Shape;2011;p4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12" name="Google Shape;2012;p4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013" name="Google Shape;2013;p4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4" name="Google Shape;2014;p4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015" name="Google Shape;2015;p4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">
  <p:cSld name="Text + Image (m)"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42"/>
          <p:cNvSpPr/>
          <p:nvPr/>
        </p:nvSpPr>
        <p:spPr>
          <a:xfrm>
            <a:off x="0" y="-275953"/>
            <a:ext cx="105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</a:t>
            </a:r>
            <a:endParaRPr sz="1100"/>
          </a:p>
        </p:txBody>
      </p:sp>
      <p:sp>
        <p:nvSpPr>
          <p:cNvPr id="2018" name="Google Shape;2018;p4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9" name="Google Shape;2019;p42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0" name="Google Shape;2020;p42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1" name="Google Shape;2021;p42"/>
          <p:cNvSpPr/>
          <p:nvPr>
            <p:ph idx="3" type="pic"/>
          </p:nvPr>
        </p:nvSpPr>
        <p:spPr>
          <a:xfrm>
            <a:off x="4788666" y="541734"/>
            <a:ext cx="38088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022" name="Google Shape;2022;p42"/>
          <p:cNvSpPr txBox="1"/>
          <p:nvPr>
            <p:ph idx="4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2023" name="Google Shape;2023;p4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024" name="Google Shape;2024;p4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025" name="Google Shape;2025;p4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026" name="Google Shape;2026;p4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027" name="Google Shape;2027;p4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028" name="Google Shape;2028;p4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029" name="Google Shape;2029;p4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030" name="Google Shape;2030;p4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031" name="Google Shape;2031;p4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032" name="Google Shape;2032;p4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033" name="Google Shape;2033;p4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034" name="Google Shape;2034;p4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039" name="Google Shape;2039;p4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040" name="Google Shape;2040;p4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041" name="Google Shape;2041;p4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045" name="Google Shape;2045;p4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046" name="Google Shape;2046;p4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047" name="Google Shape;2047;p4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8" name="Google Shape;2048;p4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049" name="Google Shape;2049;p4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050" name="Google Shape;2050;p4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51" name="Google Shape;2051;p4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052" name="Google Shape;2052;p4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053" name="Google Shape;2053;p4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54" name="Google Shape;2054;p4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55" name="Google Shape;2055;p4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56" name="Google Shape;2056;p4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57" name="Google Shape;2057;p4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58" name="Google Shape;2058;p4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9" name="Google Shape;2059;p4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060" name="Google Shape;2060;p4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061" name="Google Shape;2061;p4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62" name="Google Shape;2062;p4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63" name="Google Shape;2063;p4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64" name="Google Shape;2064;p4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65" name="Google Shape;2065;p4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66" name="Google Shape;2066;p4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67" name="Google Shape;2067;p4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068" name="Google Shape;2068;p4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069" name="Google Shape;2069;p4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070" name="Google Shape;2070;p4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071" name="Google Shape;2071;p4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072" name="Google Shape;2072;p4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73" name="Google Shape;2073;p4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074" name="Google Shape;2074;p4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75" name="Google Shape;2075;p4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76" name="Google Shape;2076;p4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77" name="Google Shape;2077;p4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78" name="Google Shape;2078;p4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79" name="Google Shape;2079;p4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0" name="Google Shape;2080;p4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081" name="Google Shape;2081;p4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82" name="Google Shape;2082;p4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083" name="Google Shape;2083;p4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84" name="Google Shape;2084;p4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85" name="Google Shape;2085;p4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86" name="Google Shape;2086;p4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87" name="Google Shape;2087;p4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88" name="Google Shape;2088;p4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89" name="Google Shape;2089;p4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090" name="Google Shape;2090;p4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091" name="Google Shape;2091;p4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92" name="Google Shape;2092;p4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093" name="Google Shape;2093;p4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094" name="Google Shape;2094;p4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2095" name="Google Shape;2095;p42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2096" name="Google Shape;2096;p4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2098" name="Google Shape;2098;p4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4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102" name="Google Shape;2102;p4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105" name="Google Shape;2105;p4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2106" name="Google Shape;2106;p4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107" name="Google Shape;2107;p4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108" name="Google Shape;2108;p4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109" name="Google Shape;2109;p4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10" name="Google Shape;2110;p4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11" name="Google Shape;2111;p4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112" name="Google Shape;2112;p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13" name="Google Shape;2113;p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114" name="Google Shape;2114;p4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115" name="Google Shape;2115;p4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6" name="Google Shape;2116;p4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7" name="Google Shape;2117;p4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118" name="Google Shape;2118;p4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9" name="Google Shape;2119;p4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20" name="Google Shape;2120;p4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121" name="Google Shape;2121;p4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2" name="Google Shape;2122;p4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2123" name="Google Shape;2123;p4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124" name="Google Shape;2124;p4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5" name="Google Shape;2125;p4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2126" name="Google Shape;2126;p4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127" name="Google Shape;2127;p4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4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4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30" name="Google Shape;2130;p4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131" name="Google Shape;2131;p4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132" name="Google Shape;2132;p4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133" name="Google Shape;2133;p4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34" name="Google Shape;2134;p4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135" name="Google Shape;2135;p4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6" name="Google Shape;2136;p4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37" name="Google Shape;2137;p4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m) #2">
  <p:cSld name="Text + Image (m) #2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43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140" name="Google Shape;2140;p43"/>
          <p:cNvSpPr/>
          <p:nvPr>
            <p:ph idx="2" type="pic"/>
          </p:nvPr>
        </p:nvSpPr>
        <p:spPr>
          <a:xfrm>
            <a:off x="4787504" y="541734"/>
            <a:ext cx="3810000" cy="3812400"/>
          </a:xfrm>
          <a:prstGeom prst="roundRect">
            <a:avLst>
              <a:gd fmla="val 331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141" name="Google Shape;2141;p43"/>
          <p:cNvSpPr/>
          <p:nvPr/>
        </p:nvSpPr>
        <p:spPr>
          <a:xfrm>
            <a:off x="0" y="-275953"/>
            <a:ext cx="1243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(m) #2</a:t>
            </a:r>
            <a:endParaRPr sz="1100"/>
          </a:p>
        </p:txBody>
      </p:sp>
      <p:sp>
        <p:nvSpPr>
          <p:cNvPr id="2142" name="Google Shape;2142;p43"/>
          <p:cNvSpPr txBox="1"/>
          <p:nvPr>
            <p:ph idx="1" type="body"/>
          </p:nvPr>
        </p:nvSpPr>
        <p:spPr>
          <a:xfrm>
            <a:off x="546521" y="1493387"/>
            <a:ext cx="37827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2143" name="Google Shape;2143;p43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4" name="Google Shape;2144;p43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5" name="Google Shape;2145;p43"/>
          <p:cNvSpPr txBox="1"/>
          <p:nvPr>
            <p:ph type="title"/>
          </p:nvPr>
        </p:nvSpPr>
        <p:spPr>
          <a:xfrm>
            <a:off x="648872" y="541735"/>
            <a:ext cx="3680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146" name="Google Shape;2146;p4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147" name="Google Shape;2147;p4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148" name="Google Shape;2148;p4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149" name="Google Shape;2149;p4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150" name="Google Shape;2150;p4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151" name="Google Shape;2151;p4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152" name="Google Shape;2152;p4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153" name="Google Shape;2153;p4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156" name="Google Shape;2156;p4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157" name="Google Shape;2157;p4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158" name="Google Shape;2158;p4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159" name="Google Shape;2159;p4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160" name="Google Shape;2160;p4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161" name="Google Shape;2161;p4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162" name="Google Shape;2162;p4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163" name="Google Shape;2163;p4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164" name="Google Shape;2164;p4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165" name="Google Shape;2165;p4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166" name="Google Shape;2166;p4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167" name="Google Shape;2167;p4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168" name="Google Shape;2168;p4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169" name="Google Shape;2169;p4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170" name="Google Shape;2170;p4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1" name="Google Shape;2171;p4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172" name="Google Shape;2172;p4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74" name="Google Shape;2174;p4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175" name="Google Shape;2175;p4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176" name="Google Shape;2176;p4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77" name="Google Shape;2177;p4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78" name="Google Shape;2178;p4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79" name="Google Shape;2179;p4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80" name="Google Shape;2180;p4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81" name="Google Shape;2181;p4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2" name="Google Shape;2182;p4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183" name="Google Shape;2183;p4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184" name="Google Shape;2184;p4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85" name="Google Shape;2185;p4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86" name="Google Shape;2186;p4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87" name="Google Shape;2187;p4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88" name="Google Shape;2188;p4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89" name="Google Shape;2189;p4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190" name="Google Shape;2190;p4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191" name="Google Shape;2191;p4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192" name="Google Shape;2192;p4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193" name="Google Shape;2193;p4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194" name="Google Shape;2194;p4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195" name="Google Shape;2195;p4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96" name="Google Shape;2196;p4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197" name="Google Shape;2197;p4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98" name="Google Shape;2198;p4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99" name="Google Shape;2199;p4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00" name="Google Shape;2200;p4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01" name="Google Shape;2201;p4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202" name="Google Shape;2202;p4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3" name="Google Shape;2203;p4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204" name="Google Shape;2204;p4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05" name="Google Shape;2205;p4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206" name="Google Shape;2206;p4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07" name="Google Shape;2207;p4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08" name="Google Shape;2208;p4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09" name="Google Shape;2209;p4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10" name="Google Shape;2210;p4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211" name="Google Shape;2211;p4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12" name="Google Shape;2212;p4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213" name="Google Shape;2213;p4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214" name="Google Shape;2214;p4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215" name="Google Shape;2215;p4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216" name="Google Shape;2216;p4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217" name="Google Shape;2217;p4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2218" name="Google Shape;2218;p43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2219" name="Google Shape;2219;p43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228" name="Google Shape;2228;p43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2229" name="Google Shape;2229;p4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230" name="Google Shape;2230;p4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231" name="Google Shape;2231;p4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232" name="Google Shape;2232;p4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33" name="Google Shape;2233;p4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34" name="Google Shape;2234;p4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235" name="Google Shape;2235;p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236" name="Google Shape;2236;p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237" name="Google Shape;2237;p4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238" name="Google Shape;2238;p4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9" name="Google Shape;2239;p4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40" name="Google Shape;2240;p4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241" name="Google Shape;2241;p4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2" name="Google Shape;2242;p4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243" name="Google Shape;2243;p4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244" name="Google Shape;2244;p4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5" name="Google Shape;2245;p43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2246" name="Google Shape;2246;p4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247" name="Google Shape;2247;p4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8" name="Google Shape;2248;p43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2249" name="Google Shape;2249;p4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250" name="Google Shape;2250;p4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1" name="Google Shape;2251;p4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2" name="Google Shape;2252;p4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53" name="Google Shape;2253;p4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254" name="Google Shape;2254;p4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255" name="Google Shape;2255;p4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256" name="Google Shape;2256;p4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57" name="Google Shape;2257;p4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258" name="Google Shape;2258;p4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9" name="Google Shape;2259;p4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260" name="Google Shape;2260;p4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l)">
  <p:cSld name="Text + Image (l)"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4"/>
          <p:cNvSpPr/>
          <p:nvPr>
            <p:ph idx="2" type="pic"/>
          </p:nvPr>
        </p:nvSpPr>
        <p:spPr>
          <a:xfrm>
            <a:off x="3247490" y="541734"/>
            <a:ext cx="5349900" cy="3812400"/>
          </a:xfrm>
          <a:prstGeom prst="roundRect">
            <a:avLst>
              <a:gd fmla="val 339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263" name="Google Shape;2263;p44"/>
          <p:cNvSpPr/>
          <p:nvPr/>
        </p:nvSpPr>
        <p:spPr>
          <a:xfrm>
            <a:off x="0" y="-275953"/>
            <a:ext cx="96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(l)</a:t>
            </a:r>
            <a:endParaRPr sz="1100"/>
          </a:p>
        </p:txBody>
      </p:sp>
      <p:sp>
        <p:nvSpPr>
          <p:cNvPr id="2264" name="Google Shape;2264;p4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5" name="Google Shape;2265;p44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44"/>
          <p:cNvSpPr txBox="1"/>
          <p:nvPr>
            <p:ph type="title"/>
          </p:nvPr>
        </p:nvSpPr>
        <p:spPr>
          <a:xfrm>
            <a:off x="648872" y="541735"/>
            <a:ext cx="2140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7" name="Google Shape;2267;p44"/>
          <p:cNvSpPr txBox="1"/>
          <p:nvPr>
            <p:ph idx="4" type="body"/>
          </p:nvPr>
        </p:nvSpPr>
        <p:spPr>
          <a:xfrm>
            <a:off x="546521" y="1493387"/>
            <a:ext cx="22425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grpSp>
        <p:nvGrpSpPr>
          <p:cNvPr id="2268" name="Google Shape;2268;p44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269" name="Google Shape;2269;p44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275" name="Google Shape;2275;p4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276" name="Google Shape;2276;p44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277" name="Google Shape;2277;p4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278" name="Google Shape;2278;p44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290" name="Google Shape;2290;p44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291" name="Google Shape;2291;p4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292" name="Google Shape;2292;p4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3" name="Google Shape;2293;p44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294" name="Google Shape;2294;p4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295" name="Google Shape;2295;p4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96" name="Google Shape;2296;p4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297" name="Google Shape;2297;p4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298" name="Google Shape;2298;p4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299" name="Google Shape;2299;p4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00" name="Google Shape;2300;p4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01" name="Google Shape;2301;p4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02" name="Google Shape;2302;p4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303" name="Google Shape;2303;p4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04" name="Google Shape;2304;p4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305" name="Google Shape;2305;p4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306" name="Google Shape;2306;p4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07" name="Google Shape;2307;p4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08" name="Google Shape;2308;p4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09" name="Google Shape;2309;p4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10" name="Google Shape;2310;p4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311" name="Google Shape;2311;p4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312" name="Google Shape;2312;p4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313" name="Google Shape;2313;p4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314" name="Google Shape;2314;p44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315" name="Google Shape;2315;p44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316" name="Google Shape;2316;p4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317" name="Google Shape;2317;p4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18" name="Google Shape;2318;p4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319" name="Google Shape;2319;p4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20" name="Google Shape;2320;p4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21" name="Google Shape;2321;p4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22" name="Google Shape;2322;p4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23" name="Google Shape;2323;p4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324" name="Google Shape;2324;p4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5" name="Google Shape;2325;p4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326" name="Google Shape;2326;p4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27" name="Google Shape;2327;p4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328" name="Google Shape;2328;p4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29" name="Google Shape;2329;p4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30" name="Google Shape;2330;p4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31" name="Google Shape;2331;p4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32" name="Google Shape;2332;p4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333" name="Google Shape;2333;p4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34" name="Google Shape;2334;p44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335" name="Google Shape;2335;p44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336" name="Google Shape;2336;p4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37" name="Google Shape;2337;p4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38" name="Google Shape;2338;p4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339" name="Google Shape;2339;p44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grpSp>
        <p:nvGrpSpPr>
          <p:cNvPr id="2340" name="Google Shape;2340;p44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2341" name="Google Shape;2341;p44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350" name="Google Shape;2350;p44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2351" name="Google Shape;2351;p4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352" name="Google Shape;2352;p4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353" name="Google Shape;2353;p4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354" name="Google Shape;2354;p4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55" name="Google Shape;2355;p4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56" name="Google Shape;2356;p4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357" name="Google Shape;2357;p4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358" name="Google Shape;2358;p4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359" name="Google Shape;2359;p4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360" name="Google Shape;2360;p4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1" name="Google Shape;2361;p4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2" name="Google Shape;2362;p4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363" name="Google Shape;2363;p4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4" name="Google Shape;2364;p4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365" name="Google Shape;2365;p4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7" name="Google Shape;2367;p44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2368" name="Google Shape;2368;p4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369" name="Google Shape;2369;p4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0" name="Google Shape;2370;p44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2371" name="Google Shape;2371;p4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372" name="Google Shape;2372;p4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3" name="Google Shape;2373;p4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4" name="Google Shape;2374;p4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75" name="Google Shape;2375;p4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376" name="Google Shape;2376;p4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377" name="Google Shape;2377;p4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378" name="Google Shape;2378;p4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79" name="Google Shape;2379;p4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380" name="Google Shape;2380;p4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1" name="Google Shape;2381;p4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382" name="Google Shape;2382;p4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ounded">
  <p:cSld name="Image rounded"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45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85" name="Google Shape;2385;p45"/>
          <p:cNvSpPr/>
          <p:nvPr/>
        </p:nvSpPr>
        <p:spPr>
          <a:xfrm>
            <a:off x="0" y="-275953"/>
            <a:ext cx="9702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 rounded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6" name="Google Shape;2386;p4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2387" name="Google Shape;2387;p4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2388" name="Google Shape;2388;p4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389" name="Google Shape;2389;p4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4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391" name="Google Shape;2391;p4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392" name="Google Shape;2392;p4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393" name="Google Shape;2393;p4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2394" name="Google Shape;2394;p4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2395" name="Google Shape;2395;p4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7" name="Google Shape;2397;p4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2398" name="Google Shape;2398;p4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01" name="Google Shape;2401;p4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2402" name="Google Shape;2402;p4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3" name="Google Shape;2403;p4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4" name="Google Shape;2404;p4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05" name="Google Shape;2405;p4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2406" name="Google Shape;2406;p4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7" name="Google Shape;2407;p4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8" name="Google Shape;2408;p4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409" name="Google Shape;2409;p4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410" name="Google Shape;2410;p4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411" name="Google Shape;2411;p4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2412" name="Google Shape;2412;p4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2413" name="Google Shape;2413;p4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414" name="Google Shape;2414;p4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2415" name="Google Shape;2415;p4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2416" name="Google Shape;2416;p4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17" name="Google Shape;2417;p4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18" name="Google Shape;2418;p4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419" name="Google Shape;2419;p4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420" name="Google Shape;2420;p4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421" name="Google Shape;2421;p4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422" name="Google Shape;2422;p4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3" name="Google Shape;2423;p4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4" name="Google Shape;2424;p4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425" name="Google Shape;2425;p4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6" name="Google Shape;2426;p4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27" name="Google Shape;2427;p4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9" name="Google Shape;2429;p4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430" name="Google Shape;2430;p4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2431" name="Google Shape;2431;p4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432" name="Google Shape;2432;p4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3" name="Google Shape;2433;p4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2434" name="Google Shape;2434;p4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2435" name="Google Shape;2435;p4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436" name="Google Shape;2436;p4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437" name="Google Shape;2437;p4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438" name="Google Shape;2438;p4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2439" name="Google Shape;2439;p4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2440" name="Google Shape;2440;p4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2441" name="Google Shape;2441;p4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2442" name="Google Shape;2442;p4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443" name="Google Shape;2443;p4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444" name="Google Shape;2444;p4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2445" name="Google Shape;2445;p4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2446" name="Google Shape;2446;p4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7" name="Google Shape;2447;p45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8" name="Google Shape;2448;p4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Chart">
  <p:cSld name="Text + Chart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46"/>
          <p:cNvSpPr/>
          <p:nvPr>
            <p:ph idx="2" type="chart"/>
          </p:nvPr>
        </p:nvSpPr>
        <p:spPr>
          <a:xfrm>
            <a:off x="4780982" y="1190487"/>
            <a:ext cx="3816600" cy="316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1" name="Google Shape;2451;p46"/>
          <p:cNvSpPr/>
          <p:nvPr/>
        </p:nvSpPr>
        <p:spPr>
          <a:xfrm>
            <a:off x="0" y="-275953"/>
            <a:ext cx="7560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Chart</a:t>
            </a:r>
            <a:endParaRPr sz="1100"/>
          </a:p>
        </p:txBody>
      </p:sp>
      <p:grpSp>
        <p:nvGrpSpPr>
          <p:cNvPr id="2452" name="Google Shape;2452;p46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2453" name="Google Shape;2453;p46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2454" name="Google Shape;2454;p46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2455" name="Google Shape;2455;p46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456" name="Google Shape;2456;p46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2457" name="Google Shape;2457;p46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2458" name="Google Shape;2458;p46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9" name="Google Shape;2459;p46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46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2461" name="Google Shape;2461;p46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2462" name="Google Shape;2462;p46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63" name="Google Shape;2463;p46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2464" name="Google Shape;2464;p46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5" name="Google Shape;2465;p46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6" name="Google Shape;2466;p46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67" name="Google Shape;2467;p46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2468" name="Google Shape;2468;p46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469" name="Google Shape;2469;p46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2470" name="Google Shape;2470;p46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471" name="Google Shape;2471;p46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2472" name="Google Shape;2472;p46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2473" name="Google Shape;2473;p46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474" name="Google Shape;2474;p46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475" name="Google Shape;2475;p46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476" name="Google Shape;2476;p46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2477" name="Google Shape;2477;p46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78" name="Google Shape;2478;p46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79" name="Google Shape;2479;p46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480" name="Google Shape;2480;p46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481" name="Google Shape;2481;p46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482" name="Google Shape;2482;p46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2483" name="Google Shape;2483;p46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84" name="Google Shape;2484;p46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85" name="Google Shape;2485;p46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2486" name="Google Shape;2486;p46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2487" name="Google Shape;2487;p46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2488" name="Google Shape;2488;p46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489" name="Google Shape;2489;p46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90" name="Google Shape;2490;p46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2491" name="Google Shape;2491;p46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2492" name="Google Shape;2492;p46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493" name="Google Shape;2493;p46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494" name="Google Shape;2494;p46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2495" name="Google Shape;2495;p46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2496" name="Google Shape;2496;p46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2497" name="Google Shape;2497;p46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2498" name="Google Shape;2498;p46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499" name="Google Shape;2499;p46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46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501" name="Google Shape;2501;p46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2502" name="Google Shape;2502;p46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2503" name="Google Shape;2503;p46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2504" name="Google Shape;2504;p46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5" name="Google Shape;2505;p46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2506" name="Google Shape;2506;p46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7" name="Google Shape;2507;p46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8" name="Google Shape;2508;p46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2509" name="Google Shape;2509;p46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2510" name="Google Shape;2510;p46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11" name="Google Shape;2511;p46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2512" name="Google Shape;2512;p46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3" name="Google Shape;2513;p46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4" name="Google Shape;2514;p46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5" name="Google Shape;2515;p46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16" name="Google Shape;2516;p46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2517" name="Google Shape;2517;p46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8" name="Google Shape;2518;p46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519" name="Google Shape;2519;p46"/>
          <p:cNvSpPr/>
          <p:nvPr/>
        </p:nvSpPr>
        <p:spPr>
          <a:xfrm>
            <a:off x="531155" y="1190487"/>
            <a:ext cx="3942000" cy="3163500"/>
          </a:xfrm>
          <a:prstGeom prst="roundRect">
            <a:avLst>
              <a:gd fmla="val 3563" name="adj"/>
            </a:avLst>
          </a:prstGeom>
          <a:solidFill>
            <a:schemeClr val="lt2">
              <a:alpha val="20000"/>
            </a:scheme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520" name="Google Shape;2520;p46"/>
          <p:cNvSpPr txBox="1"/>
          <p:nvPr>
            <p:ph idx="1" type="body"/>
          </p:nvPr>
        </p:nvSpPr>
        <p:spPr>
          <a:xfrm>
            <a:off x="648872" y="1326026"/>
            <a:ext cx="36801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2521" name="Google Shape;2521;p46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2" name="Google Shape;2522;p46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3" name="Google Shape;2523;p4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524" name="Google Shape;2524;p46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525" name="Google Shape;2525;p46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526" name="Google Shape;2526;p4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527" name="Google Shape;2527;p46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528" name="Google Shape;2528;p4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529" name="Google Shape;2529;p46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530" name="Google Shape;2530;p46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531" name="Google Shape;2531;p4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532" name="Google Shape;2532;p46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533" name="Google Shape;2533;p4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534" name="Google Shape;2534;p46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546" name="Google Shape;2546;p46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547" name="Google Shape;2547;p4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548" name="Google Shape;2548;p4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9" name="Google Shape;2549;p46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550" name="Google Shape;2550;p46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551" name="Google Shape;2551;p46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52" name="Google Shape;2552;p46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553" name="Google Shape;2553;p4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554" name="Google Shape;2554;p4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55" name="Google Shape;2555;p4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56" name="Google Shape;2556;p4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57" name="Google Shape;2557;p4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58" name="Google Shape;2558;p4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59" name="Google Shape;2559;p4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0" name="Google Shape;2560;p46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561" name="Google Shape;2561;p4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562" name="Google Shape;2562;p4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63" name="Google Shape;2563;p4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64" name="Google Shape;2564;p4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65" name="Google Shape;2565;p4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66" name="Google Shape;2566;p4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67" name="Google Shape;2567;p4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568" name="Google Shape;2568;p46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569" name="Google Shape;2569;p46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570" name="Google Shape;2570;p46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571" name="Google Shape;2571;p46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572" name="Google Shape;2572;p46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573" name="Google Shape;2573;p46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74" name="Google Shape;2574;p4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575" name="Google Shape;2575;p4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6" name="Google Shape;2576;p4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7" name="Google Shape;2577;p4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8" name="Google Shape;2578;p4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9" name="Google Shape;2579;p4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80" name="Google Shape;2580;p4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1" name="Google Shape;2581;p46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582" name="Google Shape;2582;p46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83" name="Google Shape;2583;p4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584" name="Google Shape;2584;p4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5" name="Google Shape;2585;p4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6" name="Google Shape;2586;p4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7" name="Google Shape;2587;p4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8" name="Google Shape;2588;p4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89" name="Google Shape;2589;p4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90" name="Google Shape;2590;p46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591" name="Google Shape;2591;p46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592" name="Google Shape;2592;p4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593" name="Google Shape;2593;p4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594" name="Google Shape;2594;p4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595" name="Google Shape;2595;p46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rt">
  <p:cSld name="1_Chart"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47"/>
          <p:cNvSpPr/>
          <p:nvPr>
            <p:ph idx="2" type="chart"/>
          </p:nvPr>
        </p:nvSpPr>
        <p:spPr>
          <a:xfrm>
            <a:off x="540000" y="1194197"/>
            <a:ext cx="80550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8" name="Google Shape;2598;p47"/>
          <p:cNvSpPr/>
          <p:nvPr/>
        </p:nvSpPr>
        <p:spPr>
          <a:xfrm>
            <a:off x="0" y="-275953"/>
            <a:ext cx="348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sz="1100"/>
          </a:p>
        </p:txBody>
      </p:sp>
      <p:grpSp>
        <p:nvGrpSpPr>
          <p:cNvPr id="2599" name="Google Shape;2599;p47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2600" name="Google Shape;2600;p47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2601" name="Google Shape;2601;p47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2602" name="Google Shape;2602;p47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603" name="Google Shape;2603;p47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2604" name="Google Shape;2604;p47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2605" name="Google Shape;2605;p47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6" name="Google Shape;2606;p47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7" name="Google Shape;2607;p47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2608" name="Google Shape;2608;p47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2609" name="Google Shape;2609;p47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10" name="Google Shape;2610;p47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2611" name="Google Shape;2611;p47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2" name="Google Shape;2612;p47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3" name="Google Shape;2613;p47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14" name="Google Shape;2614;p47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2615" name="Google Shape;2615;p47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16" name="Google Shape;2616;p47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2617" name="Google Shape;2617;p47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618" name="Google Shape;2618;p47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2619" name="Google Shape;2619;p47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2620" name="Google Shape;2620;p47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21" name="Google Shape;2621;p47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22" name="Google Shape;2622;p47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23" name="Google Shape;2623;p47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2624" name="Google Shape;2624;p47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25" name="Google Shape;2625;p47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26" name="Google Shape;2626;p47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27" name="Google Shape;2627;p47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628" name="Google Shape;2628;p47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29" name="Google Shape;2629;p47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2630" name="Google Shape;2630;p47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1" name="Google Shape;2631;p47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2" name="Google Shape;2632;p47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2633" name="Google Shape;2633;p47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2634" name="Google Shape;2634;p47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2635" name="Google Shape;2635;p47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636" name="Google Shape;2636;p47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37" name="Google Shape;2637;p47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2638" name="Google Shape;2638;p47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2639" name="Google Shape;2639;p47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640" name="Google Shape;2640;p47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641" name="Google Shape;2641;p47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2642" name="Google Shape;2642;p47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2643" name="Google Shape;2643;p47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2644" name="Google Shape;2644;p47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2645" name="Google Shape;2645;p47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646" name="Google Shape;2646;p47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7" name="Google Shape;2647;p47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648" name="Google Shape;2648;p47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2649" name="Google Shape;2649;p47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2650" name="Google Shape;2650;p47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2651" name="Google Shape;2651;p47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52" name="Google Shape;2652;p47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2653" name="Google Shape;2653;p47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4" name="Google Shape;2654;p47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5" name="Google Shape;2655;p47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2656" name="Google Shape;2656;p47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2657" name="Google Shape;2657;p47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58" name="Google Shape;2658;p47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2659" name="Google Shape;2659;p47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0" name="Google Shape;2660;p47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1" name="Google Shape;2661;p47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2" name="Google Shape;2662;p47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63" name="Google Shape;2663;p47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2664" name="Google Shape;2664;p47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5" name="Google Shape;2665;p47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666" name="Google Shape;2666;p4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7" name="Google Shape;2667;p47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8" name="Google Shape;2668;p4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able">
  <p:cSld name="Text + Table"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48"/>
          <p:cNvSpPr/>
          <p:nvPr/>
        </p:nvSpPr>
        <p:spPr>
          <a:xfrm>
            <a:off x="0" y="-275953"/>
            <a:ext cx="744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Table</a:t>
            </a:r>
            <a:endParaRPr sz="1100"/>
          </a:p>
        </p:txBody>
      </p:sp>
      <p:grpSp>
        <p:nvGrpSpPr>
          <p:cNvPr id="2671" name="Google Shape;2671;p48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2672" name="Google Shape;2672;p48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2673" name="Google Shape;2673;p48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2674" name="Google Shape;2674;p48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675" name="Google Shape;2675;p48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76" name="Google Shape;2676;p48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2677" name="Google Shape;2677;p48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2678" name="Google Shape;2678;p48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79" name="Google Shape;2679;p48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680" name="Google Shape;2680;p48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2681" name="Google Shape;2681;p48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2682" name="Google Shape;2682;p48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3" name="Google Shape;2683;p48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4" name="Google Shape;2684;p48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2685" name="Google Shape;2685;p48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86" name="Google Shape;2686;p48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2687" name="Google Shape;2687;p48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688" name="Google Shape;2688;p48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9" name="Google Shape;2689;p48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690" name="Google Shape;2690;p48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691" name="Google Shape;2691;p48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2692" name="Google Shape;2692;p48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2693" name="Google Shape;2693;p48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2694" name="Google Shape;2694;p48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2695" name="Google Shape;2695;p48"/>
                  <p:cNvCxnSpPr>
                    <a:stCxn id="2694" idx="0"/>
                    <a:endCxn id="2694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96" name="Google Shape;2696;p48"/>
                  <p:cNvCxnSpPr>
                    <a:stCxn id="2694" idx="1"/>
                    <a:endCxn id="2694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2697" name="Google Shape;2697;p48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2698" name="Google Shape;2698;p48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2699" name="Google Shape;2699;p48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700" name="Google Shape;2700;p48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2701" name="Google Shape;2701;p48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2702" name="Google Shape;2702;p48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2703" name="Google Shape;2703;p48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704" name="Google Shape;2704;p48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05" name="Google Shape;2705;p48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2706" name="Google Shape;2706;p48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2707" name="Google Shape;2707;p48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708" name="Google Shape;2708;p48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709" name="Google Shape;2709;p48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2710" name="Google Shape;2710;p48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2711" name="Google Shape;2711;p48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712" name="Google Shape;2712;p48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2713" name="Google Shape;2713;p48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2714" name="Google Shape;2714;p48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2715" name="Google Shape;2715;p48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2716" name="Google Shape;2716;p48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717" name="Google Shape;2717;p48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18" name="Google Shape;2718;p48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19" name="Google Shape;2719;p48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20" name="Google Shape;2720;p48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21" name="Google Shape;2721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22" name="Google Shape;2722;p48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23" name="Google Shape;2723;p48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2724" name="Google Shape;2724;p48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2725" name="Google Shape;2725;p48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2726" name="Google Shape;2726;p48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727" name="Google Shape;2727;p48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728" name="Google Shape;2728;p48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29" name="Google Shape;2729;p48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30" name="Google Shape;2730;p48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31" name="Google Shape;2731;p48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32" name="Google Shape;2732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33" name="Google Shape;2733;p48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34" name="Google Shape;2734;p48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2735" name="Google Shape;2735;p48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2736" name="Google Shape;2736;p48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2737" name="Google Shape;2737;p48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738" name="Google Shape;2738;p48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739" name="Google Shape;2739;p48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40" name="Google Shape;2740;p48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41" name="Google Shape;2741;p48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42" name="Google Shape;2742;p48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43" name="Google Shape;2743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44" name="Google Shape;2744;p48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45" name="Google Shape;2745;p48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2746" name="Google Shape;2746;p48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2747" name="Google Shape;2747;p48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2748" name="Google Shape;2748;p48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749" name="Google Shape;2749;p48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2750" name="Google Shape;2750;p48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51" name="Google Shape;2751;p48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52" name="Google Shape;2752;p48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53" name="Google Shape;2753;p48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54" name="Google Shape;2754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55" name="Google Shape;2755;p48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56" name="Google Shape;2756;p48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2757" name="Google Shape;2757;p48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2758" name="Google Shape;2758;p48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2759" name="Google Shape;2759;p48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760" name="Google Shape;2760;p48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2761" name="Google Shape;2761;p48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62" name="Google Shape;2762;p48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63" name="Google Shape;2763;p48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64" name="Google Shape;2764;p48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65" name="Google Shape;2765;p48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66" name="Google Shape;2766;p48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67" name="Google Shape;2767;p48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sp>
        <p:nvSpPr>
          <p:cNvPr id="2768" name="Google Shape;2768;p4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769" name="Google Shape;2769;p48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0" name="Google Shape;2770;p48"/>
          <p:cNvSpPr/>
          <p:nvPr/>
        </p:nvSpPr>
        <p:spPr>
          <a:xfrm>
            <a:off x="531155" y="1190487"/>
            <a:ext cx="3942000" cy="3163500"/>
          </a:xfrm>
          <a:prstGeom prst="roundRect">
            <a:avLst>
              <a:gd fmla="val 3563" name="adj"/>
            </a:avLst>
          </a:prstGeom>
          <a:solidFill>
            <a:schemeClr val="lt2">
              <a:alpha val="20000"/>
            </a:scheme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771" name="Google Shape;2771;p48"/>
          <p:cNvSpPr txBox="1"/>
          <p:nvPr>
            <p:ph idx="3" type="body"/>
          </p:nvPr>
        </p:nvSpPr>
        <p:spPr>
          <a:xfrm>
            <a:off x="648872" y="1326026"/>
            <a:ext cx="3680100" cy="29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/>
            </a:lvl9pPr>
          </a:lstStyle>
          <a:p/>
        </p:txBody>
      </p:sp>
      <p:sp>
        <p:nvSpPr>
          <p:cNvPr id="2772" name="Google Shape;2772;p4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773" name="Google Shape;2773;p4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2774" name="Google Shape;2774;p4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2775" name="Google Shape;2775;p4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776" name="Google Shape;2776;p4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777" name="Google Shape;2777;p4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778" name="Google Shape;2778;p4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2779" name="Google Shape;2779;p4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780" name="Google Shape;2780;p4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781" name="Google Shape;2781;p4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2782" name="Google Shape;2782;p4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783" name="Google Shape;2783;p4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2784" name="Google Shape;2784;p4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2785" name="Google Shape;2785;p4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2786" name="Google Shape;2786;p4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787" name="Google Shape;2787;p4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2788" name="Google Shape;2788;p4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2789" name="Google Shape;2789;p4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2790" name="Google Shape;2790;p4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2791" name="Google Shape;2791;p4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2792" name="Google Shape;2792;p4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2793" name="Google Shape;2793;p4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2794" name="Google Shape;2794;p4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2795" name="Google Shape;2795;p4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2796" name="Google Shape;2796;p4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797" name="Google Shape;2797;p4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8" name="Google Shape;2798;p4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2799" name="Google Shape;2799;p4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2800" name="Google Shape;2800;p4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01" name="Google Shape;2801;p4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2802" name="Google Shape;2802;p4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803" name="Google Shape;2803;p4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04" name="Google Shape;2804;p4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05" name="Google Shape;2805;p4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06" name="Google Shape;2806;p4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07" name="Google Shape;2807;p4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808" name="Google Shape;2808;p4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9" name="Google Shape;2809;p4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2810" name="Google Shape;2810;p4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811" name="Google Shape;2811;p4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12" name="Google Shape;2812;p4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13" name="Google Shape;2813;p4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14" name="Google Shape;2814;p4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15" name="Google Shape;2815;p4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816" name="Google Shape;2816;p4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817" name="Google Shape;2817;p4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818" name="Google Shape;2818;p4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819" name="Google Shape;2819;p4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2820" name="Google Shape;2820;p4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2821" name="Google Shape;2821;p4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2822" name="Google Shape;2822;p4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3" name="Google Shape;2823;p4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2824" name="Google Shape;2824;p4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25" name="Google Shape;2825;p4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26" name="Google Shape;2826;p4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27" name="Google Shape;2827;p4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28" name="Google Shape;2828;p4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829" name="Google Shape;2829;p4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0" name="Google Shape;2830;p4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2831" name="Google Shape;2831;p4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32" name="Google Shape;2832;p4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2833" name="Google Shape;2833;p4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34" name="Google Shape;2834;p4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35" name="Google Shape;2835;p4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36" name="Google Shape;2836;p4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37" name="Google Shape;2837;p4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838" name="Google Shape;2838;p4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39" name="Google Shape;2839;p4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2840" name="Google Shape;2840;p4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2841" name="Google Shape;2841;p4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842" name="Google Shape;2842;p4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843" name="Google Shape;2843;p4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2844" name="Google Shape;2844;p4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49"/>
          <p:cNvSpPr/>
          <p:nvPr/>
        </p:nvSpPr>
        <p:spPr>
          <a:xfrm>
            <a:off x="0" y="-275953"/>
            <a:ext cx="336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 sz="1100"/>
          </a:p>
        </p:txBody>
      </p:sp>
      <p:grpSp>
        <p:nvGrpSpPr>
          <p:cNvPr id="2847" name="Google Shape;2847;p49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2848" name="Google Shape;2848;p49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2849" name="Google Shape;2849;p49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2850" name="Google Shape;2850;p49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851" name="Google Shape;2851;p49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52" name="Google Shape;2852;p49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2853" name="Google Shape;2853;p49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2854" name="Google Shape;2854;p49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55" name="Google Shape;2855;p49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856" name="Google Shape;2856;p49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2857" name="Google Shape;2857;p49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2858" name="Google Shape;2858;p49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9" name="Google Shape;2859;p49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0" name="Google Shape;2860;p49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2861" name="Google Shape;2861;p49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62" name="Google Shape;2862;p49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2863" name="Google Shape;2863;p49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864" name="Google Shape;2864;p49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65" name="Google Shape;2865;p49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866" name="Google Shape;2866;p49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867" name="Google Shape;2867;p49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2868" name="Google Shape;2868;p49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2869" name="Google Shape;2869;p49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2870" name="Google Shape;2870;p49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2871" name="Google Shape;2871;p49"/>
                  <p:cNvCxnSpPr>
                    <a:stCxn id="2870" idx="0"/>
                    <a:endCxn id="2870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72" name="Google Shape;2872;p49"/>
                  <p:cNvCxnSpPr>
                    <a:stCxn id="2870" idx="1"/>
                    <a:endCxn id="2870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2873" name="Google Shape;2873;p49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2874" name="Google Shape;2874;p49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2875" name="Google Shape;2875;p49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2876" name="Google Shape;2876;p49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2877" name="Google Shape;2877;p49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2878" name="Google Shape;2878;p49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2879" name="Google Shape;2879;p49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880" name="Google Shape;2880;p49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81" name="Google Shape;2881;p49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2882" name="Google Shape;2882;p49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2883" name="Google Shape;2883;p49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884" name="Google Shape;2884;p49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2885" name="Google Shape;2885;p49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2886" name="Google Shape;2886;p49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2887" name="Google Shape;2887;p49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2888" name="Google Shape;2888;p49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2889" name="Google Shape;2889;p49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2890" name="Google Shape;2890;p49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2891" name="Google Shape;2891;p49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2892" name="Google Shape;2892;p49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893" name="Google Shape;2893;p49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94" name="Google Shape;2894;p49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95" name="Google Shape;2895;p49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896" name="Google Shape;2896;p49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897" name="Google Shape;2897;p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898" name="Google Shape;2898;p49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899" name="Google Shape;2899;p49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2900" name="Google Shape;2900;p49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2901" name="Google Shape;2901;p49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2902" name="Google Shape;2902;p49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903" name="Google Shape;2903;p49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904" name="Google Shape;2904;p49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05" name="Google Shape;2905;p49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06" name="Google Shape;2906;p49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07" name="Google Shape;2907;p49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908" name="Google Shape;2908;p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909" name="Google Shape;2909;p49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910" name="Google Shape;2910;p49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2911" name="Google Shape;2911;p49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2912" name="Google Shape;2912;p49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2913" name="Google Shape;2913;p49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914" name="Google Shape;2914;p49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2915" name="Google Shape;2915;p49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16" name="Google Shape;2916;p49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17" name="Google Shape;2917;p49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18" name="Google Shape;2918;p49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919" name="Google Shape;2919;p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920" name="Google Shape;2920;p49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921" name="Google Shape;2921;p49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2922" name="Google Shape;2922;p49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2923" name="Google Shape;2923;p49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2924" name="Google Shape;2924;p49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925" name="Google Shape;2925;p49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2926" name="Google Shape;2926;p49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27" name="Google Shape;2927;p49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28" name="Google Shape;2928;p49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29" name="Google Shape;2929;p49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930" name="Google Shape;2930;p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931" name="Google Shape;2931;p49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932" name="Google Shape;2932;p49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2933" name="Google Shape;2933;p49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2934" name="Google Shape;2934;p49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2935" name="Google Shape;2935;p49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936" name="Google Shape;2936;p49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2937" name="Google Shape;2937;p49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38" name="Google Shape;2938;p49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39" name="Google Shape;2939;p49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940" name="Google Shape;2940;p49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941" name="Google Shape;2941;p49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942" name="Google Shape;2942;p49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943" name="Google Shape;2943;p49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sp>
        <p:nvSpPr>
          <p:cNvPr id="2944" name="Google Shape;2944;p4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5" name="Google Shape;2945;p49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6" name="Google Shape;2946;p4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50"/>
          <p:cNvSpPr/>
          <p:nvPr>
            <p:ph idx="2" type="media"/>
          </p:nvPr>
        </p:nvSpPr>
        <p:spPr>
          <a:xfrm>
            <a:off x="144780" y="156211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9" name="Google Shape;2949;p50"/>
          <p:cNvSpPr/>
          <p:nvPr/>
        </p:nvSpPr>
        <p:spPr>
          <a:xfrm>
            <a:off x="0" y="-275953"/>
            <a:ext cx="3714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100"/>
          </a:p>
        </p:txBody>
      </p:sp>
      <p:sp>
        <p:nvSpPr>
          <p:cNvPr id="2950" name="Google Shape;2950;p5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1" name="Google Shape;2951;p50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2" name="Google Shape;2952;p5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953" name="Google Shape;2953;p50"/>
          <p:cNvGrpSpPr/>
          <p:nvPr/>
        </p:nvGrpSpPr>
        <p:grpSpPr>
          <a:xfrm>
            <a:off x="9283196" y="0"/>
            <a:ext cx="2769910" cy="5010263"/>
            <a:chOff x="-3786165" y="0"/>
            <a:chExt cx="3693214" cy="6680351"/>
          </a:xfrm>
        </p:grpSpPr>
        <p:sp>
          <p:nvSpPr>
            <p:cNvPr id="2954" name="Google Shape;2954;p50"/>
            <p:cNvSpPr/>
            <p:nvPr/>
          </p:nvSpPr>
          <p:spPr>
            <a:xfrm>
              <a:off x="-3786165" y="0"/>
              <a:ext cx="3593100" cy="593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VIDEO</a:t>
              </a:r>
              <a:endParaRPr sz="1100"/>
            </a:p>
          </p:txBody>
        </p:sp>
        <p:sp>
          <p:nvSpPr>
            <p:cNvPr id="2955" name="Google Shape;2955;p5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2956" name="Google Shape;2956;p50"/>
            <p:cNvSpPr/>
            <p:nvPr/>
          </p:nvSpPr>
          <p:spPr>
            <a:xfrm>
              <a:off x="-3319415" y="465324"/>
              <a:ext cx="2944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957" name="Google Shape;2957;p50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2958" name="Google Shape;2958;p50"/>
            <p:cNvSpPr/>
            <p:nvPr/>
          </p:nvSpPr>
          <p:spPr>
            <a:xfrm>
              <a:off x="-3319415" y="1729710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video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2959" name="Google Shape;2959;p50"/>
            <p:cNvGrpSpPr/>
            <p:nvPr/>
          </p:nvGrpSpPr>
          <p:grpSpPr>
            <a:xfrm>
              <a:off x="-3311319" y="2164285"/>
              <a:ext cx="825600" cy="209700"/>
              <a:chOff x="13504624" y="2482850"/>
              <a:chExt cx="825600" cy="209700"/>
            </a:xfrm>
          </p:grpSpPr>
          <p:sp>
            <p:nvSpPr>
              <p:cNvPr id="2960" name="Google Shape;2960;p50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54000" spcFirstLastPara="1" rIns="21600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 sz="1100"/>
              </a:p>
            </p:txBody>
          </p:sp>
          <p:cxnSp>
            <p:nvCxnSpPr>
              <p:cNvPr id="2961" name="Google Shape;2961;p50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962" name="Google Shape;2962;p50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3" name="Google Shape;2963;p50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2964" name="Google Shape;2964;p50"/>
            <p:cNvSpPr/>
            <p:nvPr/>
          </p:nvSpPr>
          <p:spPr>
            <a:xfrm>
              <a:off x="-3319416" y="2553360"/>
              <a:ext cx="3126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2965" name="Google Shape;2965;p50"/>
            <p:cNvSpPr/>
            <p:nvPr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2966" name="Google Shape;2966;p50"/>
            <p:cNvSpPr/>
            <p:nvPr/>
          </p:nvSpPr>
          <p:spPr>
            <a:xfrm>
              <a:off x="-3319415" y="4145790"/>
              <a:ext cx="2944800" cy="7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video, go to the tab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‘Video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video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video frame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 sz="1100"/>
            </a:p>
          </p:txBody>
        </p:sp>
        <p:grpSp>
          <p:nvGrpSpPr>
            <p:cNvPr id="2967" name="Google Shape;2967;p50"/>
            <p:cNvGrpSpPr/>
            <p:nvPr/>
          </p:nvGrpSpPr>
          <p:grpSpPr>
            <a:xfrm>
              <a:off x="-3449813" y="5047264"/>
              <a:ext cx="622279" cy="612887"/>
              <a:chOff x="12617641" y="3403239"/>
              <a:chExt cx="753000" cy="741634"/>
            </a:xfrm>
          </p:grpSpPr>
          <p:grpSp>
            <p:nvGrpSpPr>
              <p:cNvPr id="2968" name="Google Shape;2968;p5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2969" name="Google Shape;2969;p50"/>
                <p:cNvGrpSpPr/>
                <p:nvPr/>
              </p:nvGrpSpPr>
              <p:grpSpPr>
                <a:xfrm>
                  <a:off x="12782157" y="3403239"/>
                  <a:ext cx="413053" cy="396029"/>
                  <a:chOff x="13554906" y="3320109"/>
                  <a:chExt cx="444000" cy="425700"/>
                </a:xfrm>
              </p:grpSpPr>
              <p:grpSp>
                <p:nvGrpSpPr>
                  <p:cNvPr id="2970" name="Google Shape;2970;p50"/>
                  <p:cNvGrpSpPr/>
                  <p:nvPr/>
                </p:nvGrpSpPr>
                <p:grpSpPr>
                  <a:xfrm>
                    <a:off x="13554906" y="3320109"/>
                    <a:ext cx="444000" cy="425700"/>
                    <a:chOff x="12909684" y="1276143"/>
                    <a:chExt cx="444000" cy="425700"/>
                  </a:xfrm>
                </p:grpSpPr>
                <p:sp>
                  <p:nvSpPr>
                    <p:cNvPr id="2971" name="Google Shape;2971;p50"/>
                    <p:cNvSpPr/>
                    <p:nvPr/>
                  </p:nvSpPr>
                  <p:spPr>
                    <a:xfrm>
                      <a:off x="12909684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72" name="Google Shape;2972;p5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73" name="Google Shape;2973;p5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974" name="Google Shape;2974;p5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975" name="Google Shape;2975;p5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976" name="Google Shape;2976;p5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977" name="Google Shape;2977;p5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8" name="Google Shape;2978;p5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9" name="Google Shape;2979;p5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2980" name="Google Shape;2980;p5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1" name="Google Shape;2981;p5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982" name="Google Shape;2982;p5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2983" name="Google Shape;2983;p5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84" name="Google Shape;2984;p50"/>
            <p:cNvSpPr/>
            <p:nvPr/>
          </p:nvSpPr>
          <p:spPr>
            <a:xfrm>
              <a:off x="-3316836" y="3119689"/>
              <a:ext cx="1239300" cy="720000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5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8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5" name="Google Shape;2985;p50"/>
            <p:cNvGrpSpPr/>
            <p:nvPr/>
          </p:nvGrpSpPr>
          <p:grpSpPr>
            <a:xfrm>
              <a:off x="-2485819" y="3399207"/>
              <a:ext cx="1222259" cy="562582"/>
              <a:chOff x="-2485819" y="3399207"/>
              <a:chExt cx="1222259" cy="562582"/>
            </a:xfrm>
          </p:grpSpPr>
          <p:sp>
            <p:nvSpPr>
              <p:cNvPr id="2986" name="Google Shape;2986;p50"/>
              <p:cNvSpPr/>
              <p:nvPr/>
            </p:nvSpPr>
            <p:spPr>
              <a:xfrm>
                <a:off x="-2485819" y="3399207"/>
                <a:ext cx="1176600" cy="5049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50"/>
              <p:cNvSpPr/>
              <p:nvPr/>
            </p:nvSpPr>
            <p:spPr>
              <a:xfrm>
                <a:off x="-2479584" y="3652838"/>
                <a:ext cx="11640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88" name="Google Shape;2988;p50"/>
              <p:cNvGrpSpPr/>
              <p:nvPr/>
            </p:nvGrpSpPr>
            <p:grpSpPr>
              <a:xfrm>
                <a:off x="-2404501" y="3460379"/>
                <a:ext cx="155890" cy="131854"/>
                <a:chOff x="12968836" y="3354170"/>
                <a:chExt cx="404700" cy="342300"/>
              </a:xfrm>
            </p:grpSpPr>
            <p:sp>
              <p:nvSpPr>
                <p:cNvPr id="2989" name="Google Shape;2989;p50"/>
                <p:cNvSpPr/>
                <p:nvPr/>
              </p:nvSpPr>
              <p:spPr>
                <a:xfrm>
                  <a:off x="12968836" y="3354170"/>
                  <a:ext cx="404700" cy="342300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0" name="Google Shape;2990;p50"/>
                <p:cNvSpPr/>
                <p:nvPr/>
              </p:nvSpPr>
              <p:spPr>
                <a:xfrm>
                  <a:off x="13025180" y="3401181"/>
                  <a:ext cx="305100" cy="417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1" name="Google Shape;2991;p50"/>
                <p:cNvSpPr/>
                <p:nvPr/>
              </p:nvSpPr>
              <p:spPr>
                <a:xfrm>
                  <a:off x="13025181" y="3471575"/>
                  <a:ext cx="118800" cy="181800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2" name="Google Shape;2992;p50"/>
                <p:cNvSpPr/>
                <p:nvPr/>
              </p:nvSpPr>
              <p:spPr>
                <a:xfrm>
                  <a:off x="13180812" y="3481982"/>
                  <a:ext cx="135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3" name="Google Shape;2993;p50"/>
                <p:cNvSpPr/>
                <p:nvPr/>
              </p:nvSpPr>
              <p:spPr>
                <a:xfrm>
                  <a:off x="13180812" y="3554800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4" name="Google Shape;2994;p50"/>
                <p:cNvSpPr/>
                <p:nvPr/>
              </p:nvSpPr>
              <p:spPr>
                <a:xfrm>
                  <a:off x="13180812" y="3627618"/>
                  <a:ext cx="69300" cy="21300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95" name="Google Shape;2995;p50"/>
              <p:cNvGrpSpPr/>
              <p:nvPr/>
            </p:nvGrpSpPr>
            <p:grpSpPr>
              <a:xfrm>
                <a:off x="-2464480" y="3680799"/>
                <a:ext cx="207318" cy="237360"/>
                <a:chOff x="12835752" y="3926677"/>
                <a:chExt cx="538208" cy="616200"/>
              </a:xfrm>
            </p:grpSpPr>
            <p:grpSp>
              <p:nvGrpSpPr>
                <p:cNvPr id="2996" name="Google Shape;2996;p50"/>
                <p:cNvGrpSpPr/>
                <p:nvPr/>
              </p:nvGrpSpPr>
              <p:grpSpPr>
                <a:xfrm>
                  <a:off x="13000786" y="4006994"/>
                  <a:ext cx="373174" cy="315635"/>
                  <a:chOff x="12968836" y="3354170"/>
                  <a:chExt cx="404700" cy="342300"/>
                </a:xfrm>
              </p:grpSpPr>
              <p:sp>
                <p:nvSpPr>
                  <p:cNvPr id="2997" name="Google Shape;2997;p50"/>
                  <p:cNvSpPr/>
                  <p:nvPr/>
                </p:nvSpPr>
                <p:spPr>
                  <a:xfrm>
                    <a:off x="12968836" y="3354170"/>
                    <a:ext cx="404700" cy="342300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6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8" name="Google Shape;2998;p50"/>
                  <p:cNvSpPr/>
                  <p:nvPr/>
                </p:nvSpPr>
                <p:spPr>
                  <a:xfrm>
                    <a:off x="13025180" y="3401181"/>
                    <a:ext cx="305100" cy="417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9" name="Google Shape;2999;p50"/>
                  <p:cNvSpPr/>
                  <p:nvPr/>
                </p:nvSpPr>
                <p:spPr>
                  <a:xfrm>
                    <a:off x="13025181" y="3471575"/>
                    <a:ext cx="118800" cy="181800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0" name="Google Shape;3000;p50"/>
                  <p:cNvSpPr/>
                  <p:nvPr/>
                </p:nvSpPr>
                <p:spPr>
                  <a:xfrm>
                    <a:off x="13180812" y="3481982"/>
                    <a:ext cx="135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1" name="Google Shape;3001;p50"/>
                  <p:cNvSpPr/>
                  <p:nvPr/>
                </p:nvSpPr>
                <p:spPr>
                  <a:xfrm>
                    <a:off x="13180812" y="3554800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2" name="Google Shape;3002;p50"/>
                  <p:cNvSpPr/>
                  <p:nvPr/>
                </p:nvSpPr>
                <p:spPr>
                  <a:xfrm>
                    <a:off x="13180812" y="3627618"/>
                    <a:ext cx="69300" cy="21300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003" name="Google Shape;3003;p50"/>
                <p:cNvSpPr/>
                <p:nvPr/>
              </p:nvSpPr>
              <p:spPr>
                <a:xfrm rot="-3962804">
                  <a:off x="12776183" y="4115311"/>
                  <a:ext cx="568238" cy="23893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04" name="Google Shape;3004;p50"/>
              <p:cNvSpPr txBox="1"/>
              <p:nvPr/>
            </p:nvSpPr>
            <p:spPr>
              <a:xfrm>
                <a:off x="-2245455" y="3460544"/>
                <a:ext cx="896100" cy="13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 sz="1100"/>
              </a:p>
            </p:txBody>
          </p:sp>
          <p:sp>
            <p:nvSpPr>
              <p:cNvPr id="3005" name="Google Shape;3005;p50"/>
              <p:cNvSpPr txBox="1"/>
              <p:nvPr/>
            </p:nvSpPr>
            <p:spPr>
              <a:xfrm>
                <a:off x="-2258884" y="3712980"/>
                <a:ext cx="909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 sz="1100"/>
              </a:p>
            </p:txBody>
          </p:sp>
          <p:sp>
            <p:nvSpPr>
              <p:cNvPr id="3006" name="Google Shape;3006;p50"/>
              <p:cNvSpPr/>
              <p:nvPr/>
            </p:nvSpPr>
            <p:spPr>
              <a:xfrm>
                <a:off x="-1360391" y="378314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7" name="Google Shape;3007;p50"/>
            <p:cNvGrpSpPr/>
            <p:nvPr/>
          </p:nvGrpSpPr>
          <p:grpSpPr>
            <a:xfrm>
              <a:off x="-3310781" y="1231352"/>
              <a:ext cx="312034" cy="313503"/>
              <a:chOff x="-3310781" y="1231352"/>
              <a:chExt cx="312034" cy="313503"/>
            </a:xfrm>
          </p:grpSpPr>
          <p:sp>
            <p:nvSpPr>
              <p:cNvPr id="3008" name="Google Shape;3008;p50"/>
              <p:cNvSpPr/>
              <p:nvPr/>
            </p:nvSpPr>
            <p:spPr>
              <a:xfrm>
                <a:off x="-3310781" y="1231352"/>
                <a:ext cx="309000" cy="3090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6C6C6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50"/>
              <p:cNvSpPr/>
              <p:nvPr/>
            </p:nvSpPr>
            <p:spPr>
              <a:xfrm>
                <a:off x="-3308309" y="1231352"/>
                <a:ext cx="309562" cy="47054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50"/>
              <p:cNvSpPr/>
              <p:nvPr/>
            </p:nvSpPr>
            <p:spPr>
              <a:xfrm>
                <a:off x="-3309640" y="1497801"/>
                <a:ext cx="309562" cy="47054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1" name="Google Shape;3011;p50"/>
            <p:cNvSpPr/>
            <p:nvPr/>
          </p:nvSpPr>
          <p:spPr>
            <a:xfrm>
              <a:off x="-3786164" y="5852351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012" name="Google Shape;3012;p50"/>
            <p:cNvGrpSpPr/>
            <p:nvPr/>
          </p:nvGrpSpPr>
          <p:grpSpPr>
            <a:xfrm>
              <a:off x="-376743" y="5681381"/>
              <a:ext cx="283792" cy="283792"/>
              <a:chOff x="-510741" y="5913713"/>
              <a:chExt cx="267652" cy="267652"/>
            </a:xfrm>
          </p:grpSpPr>
          <p:sp>
            <p:nvSpPr>
              <p:cNvPr id="3013" name="Google Shape;3013;p5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014" name="Google Shape;3014;p5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5" name="Google Shape;3015;p50"/>
            <p:cNvGrpSpPr/>
            <p:nvPr/>
          </p:nvGrpSpPr>
          <p:grpSpPr>
            <a:xfrm>
              <a:off x="-938434" y="5989728"/>
              <a:ext cx="627900" cy="576654"/>
              <a:chOff x="-938434" y="4570310"/>
              <a:chExt cx="627900" cy="576654"/>
            </a:xfrm>
          </p:grpSpPr>
          <p:grpSp>
            <p:nvGrpSpPr>
              <p:cNvPr id="3016" name="Google Shape;3016;p5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017" name="Google Shape;3017;p5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8" name="Google Shape;3018;p5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9" name="Google Shape;3019;p5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20" name="Google Shape;3020;p5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#1">
  <p:cSld name="Title only #1"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51"/>
          <p:cNvSpPr/>
          <p:nvPr/>
        </p:nvSpPr>
        <p:spPr>
          <a:xfrm>
            <a:off x="0" y="-275953"/>
            <a:ext cx="781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#1</a:t>
            </a:r>
            <a:endParaRPr sz="1100"/>
          </a:p>
        </p:txBody>
      </p:sp>
      <p:sp>
        <p:nvSpPr>
          <p:cNvPr id="3023" name="Google Shape;3023;p5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4" name="Google Shape;3024;p5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5" name="Google Shape;3025;p5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52"/>
          <p:cNvSpPr txBox="1"/>
          <p:nvPr>
            <p:ph idx="1" type="body"/>
          </p:nvPr>
        </p:nvSpPr>
        <p:spPr>
          <a:xfrm>
            <a:off x="0" y="0"/>
            <a:ext cx="9160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8" name="Google Shape;3028;p52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9" name="Google Shape;3029;p52"/>
          <p:cNvSpPr txBox="1"/>
          <p:nvPr>
            <p:ph idx="2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0" name="Google Shape;3030;p52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1" name="Google Shape;3031;p52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2" name="Google Shape;3032;p52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3" name="Google Shape;3033;p52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+ Image">
  <p:cSld name="Intro + Image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53"/>
          <p:cNvSpPr/>
          <p:nvPr>
            <p:ph idx="2" type="pic"/>
          </p:nvPr>
        </p:nvSpPr>
        <p:spPr>
          <a:xfrm>
            <a:off x="0" y="-275953"/>
            <a:ext cx="9144000" cy="5419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36" name="Google Shape;3036;p53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7" name="Google Shape;3037;p53"/>
          <p:cNvSpPr txBox="1"/>
          <p:nvPr>
            <p:ph idx="1" type="body"/>
          </p:nvPr>
        </p:nvSpPr>
        <p:spPr>
          <a:xfrm>
            <a:off x="2973700" y="1757363"/>
            <a:ext cx="3196500" cy="16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38" name="Google Shape;3038;p53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3039" name="Google Shape;3039;p53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040" name="Google Shape;3040;p5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041" name="Google Shape;3041;p53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2" name="Google Shape;3042;p53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043" name="Google Shape;3043;p53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044" name="Google Shape;3044;p53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045" name="Google Shape;3045;p53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046" name="Google Shape;3046;p53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047" name="Google Shape;3047;p53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53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53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050" name="Google Shape;3050;p53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051" name="Google Shape;3051;p53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53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53" name="Google Shape;3053;p53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054" name="Google Shape;3054;p5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5" name="Google Shape;3055;p5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6" name="Google Shape;3056;p5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57" name="Google Shape;3057;p53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058" name="Google Shape;3058;p5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9" name="Google Shape;3059;p5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0" name="Google Shape;3060;p5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061" name="Google Shape;3061;p5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062" name="Google Shape;3062;p5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063" name="Google Shape;3063;p5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064" name="Google Shape;3064;p53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065" name="Google Shape;3065;p5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066" name="Google Shape;3066;p5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067" name="Google Shape;3067;p5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068" name="Google Shape;3068;p5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69" name="Google Shape;3069;p5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0" name="Google Shape;3070;p5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071" name="Google Shape;3071;p5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72" name="Google Shape;3072;p53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073" name="Google Shape;3073;p5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074" name="Google Shape;3074;p5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5" name="Google Shape;3075;p5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76" name="Google Shape;3076;p5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077" name="Google Shape;3077;p5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8" name="Google Shape;3078;p5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079" name="Google Shape;3079;p5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080" name="Google Shape;3080;p5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81" name="Google Shape;3081;p53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082" name="Google Shape;3082;p53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083" name="Google Shape;3083;p5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084" name="Google Shape;3084;p5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5" name="Google Shape;3085;p53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086" name="Google Shape;3086;p5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087" name="Google Shape;3087;p5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088" name="Google Shape;3088;p5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089" name="Google Shape;3089;p5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090" name="Google Shape;3090;p5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091" name="Google Shape;3091;p5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092" name="Google Shape;3092;p5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093" name="Google Shape;3093;p5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094" name="Google Shape;3094;p5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095" name="Google Shape;3095;p5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096" name="Google Shape;3096;p5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097" name="Google Shape;3097;p5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3098" name="Google Shape;3098;p53"/>
          <p:cNvSpPr txBox="1"/>
          <p:nvPr>
            <p:ph idx="3" type="body"/>
          </p:nvPr>
        </p:nvSpPr>
        <p:spPr>
          <a:xfrm>
            <a:off x="4689554" y="2028605"/>
            <a:ext cx="339900" cy="44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9" name="Google Shape;3099;p53"/>
          <p:cNvSpPr txBox="1"/>
          <p:nvPr>
            <p:ph idx="4" type="body"/>
          </p:nvPr>
        </p:nvSpPr>
        <p:spPr>
          <a:xfrm>
            <a:off x="4218905" y="2028605"/>
            <a:ext cx="360000" cy="4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0" name="Google Shape;3100;p53"/>
          <p:cNvSpPr txBox="1"/>
          <p:nvPr>
            <p:ph idx="5" type="body"/>
          </p:nvPr>
        </p:nvSpPr>
        <p:spPr>
          <a:xfrm>
            <a:off x="3699485" y="2028605"/>
            <a:ext cx="401100" cy="45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1" name="Google Shape;3101;p53"/>
          <p:cNvSpPr txBox="1"/>
          <p:nvPr>
            <p:ph idx="6" type="body"/>
          </p:nvPr>
        </p:nvSpPr>
        <p:spPr>
          <a:xfrm>
            <a:off x="3247124" y="2028605"/>
            <a:ext cx="354000" cy="45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02" name="Google Shape;3102;p53"/>
          <p:cNvGrpSpPr/>
          <p:nvPr/>
        </p:nvGrpSpPr>
        <p:grpSpPr>
          <a:xfrm>
            <a:off x="9206037" y="-1185862"/>
            <a:ext cx="2771984" cy="1048050"/>
            <a:chOff x="-3889316" y="-1581150"/>
            <a:chExt cx="3695979" cy="1397400"/>
          </a:xfrm>
        </p:grpSpPr>
        <p:sp>
          <p:nvSpPr>
            <p:cNvPr id="3103" name="Google Shape;3103;p53"/>
            <p:cNvSpPr/>
            <p:nvPr/>
          </p:nvSpPr>
          <p:spPr>
            <a:xfrm>
              <a:off x="-3786437" y="-1581150"/>
              <a:ext cx="3593100" cy="139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 AN IMAGE</a:t>
              </a:r>
              <a:endParaRPr sz="1100"/>
            </a:p>
          </p:txBody>
        </p:sp>
        <p:sp>
          <p:nvSpPr>
            <p:cNvPr id="3104" name="Google Shape;3104;p53"/>
            <p:cNvSpPr/>
            <p:nvPr/>
          </p:nvSpPr>
          <p:spPr>
            <a:xfrm>
              <a:off x="-3603859" y="-1143000"/>
              <a:ext cx="3229200" cy="8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frame of the image by clicking on the tag alongside this instruction. If necessary, delete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existing image 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select the preferred image 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105" name="Google Shape;3105;p53"/>
            <p:cNvSpPr/>
            <p:nvPr/>
          </p:nvSpPr>
          <p:spPr>
            <a:xfrm flipH="1" rot="-5400000">
              <a:off x="-3925466" y="-351934"/>
              <a:ext cx="175200" cy="102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5000" lIns="135000" spcFirstLastPara="1" rIns="135000" wrap="square" tIns="13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2">
  <p:cSld name="Title slide #2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54"/>
          <p:cNvSpPr/>
          <p:nvPr>
            <p:ph idx="2" type="pic"/>
          </p:nvPr>
        </p:nvSpPr>
        <p:spPr>
          <a:xfrm>
            <a:off x="144780" y="169069"/>
            <a:ext cx="8854500" cy="4818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08" name="Google Shape;3108;p54"/>
          <p:cNvSpPr txBox="1"/>
          <p:nvPr>
            <p:ph idx="1" type="body"/>
          </p:nvPr>
        </p:nvSpPr>
        <p:spPr>
          <a:xfrm rot="5400000">
            <a:off x="6128002" y="2079607"/>
            <a:ext cx="2403000" cy="29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9" name="Google Shape;3109;p54"/>
          <p:cNvSpPr txBox="1"/>
          <p:nvPr>
            <p:ph idx="3" type="subTitle"/>
          </p:nvPr>
        </p:nvSpPr>
        <p:spPr>
          <a:xfrm>
            <a:off x="6073260" y="4038302"/>
            <a:ext cx="24300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Calibri"/>
              <a:buNone/>
              <a:defRPr sz="1200"/>
            </a:lvl9pPr>
          </a:lstStyle>
          <a:p/>
        </p:txBody>
      </p:sp>
      <p:grpSp>
        <p:nvGrpSpPr>
          <p:cNvPr id="3110" name="Google Shape;3110;p54"/>
          <p:cNvGrpSpPr/>
          <p:nvPr/>
        </p:nvGrpSpPr>
        <p:grpSpPr>
          <a:xfrm>
            <a:off x="-2839624" y="0"/>
            <a:ext cx="2769910" cy="4677692"/>
            <a:chOff x="-3786165" y="0"/>
            <a:chExt cx="3693214" cy="6236923"/>
          </a:xfrm>
        </p:grpSpPr>
        <p:sp>
          <p:nvSpPr>
            <p:cNvPr id="3111" name="Google Shape;3111;p54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112" name="Google Shape;3112;p5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113" name="Google Shape;3113;p54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54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115" name="Google Shape;3115;p54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116" name="Google Shape;3116;p54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117" name="Google Shape;3117;p54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118" name="Google Shape;3118;p54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119" name="Google Shape;3119;p54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0" name="Google Shape;3120;p54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1" name="Google Shape;3121;p54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122" name="Google Shape;3122;p54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123" name="Google Shape;3123;p54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54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25" name="Google Shape;3125;p54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126" name="Google Shape;3126;p5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7" name="Google Shape;3127;p5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8" name="Google Shape;3128;p5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29" name="Google Shape;3129;p54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130" name="Google Shape;3130;p54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1" name="Google Shape;3131;p54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2" name="Google Shape;3132;p54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33" name="Google Shape;3133;p5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134" name="Google Shape;3134;p5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135" name="Google Shape;3135;p5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136" name="Google Shape;3136;p54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137" name="Google Shape;3137;p5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138" name="Google Shape;3138;p5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139" name="Google Shape;3139;p5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140" name="Google Shape;3140;p5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41" name="Google Shape;3141;p5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42" name="Google Shape;3142;p5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143" name="Google Shape;3143;p5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44" name="Google Shape;3144;p5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145" name="Google Shape;3145;p5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146" name="Google Shape;3146;p5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47" name="Google Shape;3147;p5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48" name="Google Shape;3148;p5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149" name="Google Shape;3149;p5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50" name="Google Shape;3150;p5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151" name="Google Shape;3151;p5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152" name="Google Shape;3152;p5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53" name="Google Shape;3153;p54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154" name="Google Shape;3154;p54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155" name="Google Shape;3155;p5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156" name="Google Shape;3156;p5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7" name="Google Shape;3157;p54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158" name="Google Shape;3158;p5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159" name="Google Shape;3159;p5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60" name="Google Shape;3160;p5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161" name="Google Shape;3161;p5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162" name="Google Shape;3162;p5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163" name="Google Shape;3163;p5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164" name="Google Shape;3164;p5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165" name="Google Shape;3165;p5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166" name="Google Shape;3166;p5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167" name="Google Shape;3167;p5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68" name="Google Shape;3168;p5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169" name="Google Shape;3169;p5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3170" name="Google Shape;3170;p54"/>
          <p:cNvSpPr txBox="1"/>
          <p:nvPr>
            <p:ph idx="4" type="body"/>
          </p:nvPr>
        </p:nvSpPr>
        <p:spPr>
          <a:xfrm>
            <a:off x="539210" y="541735"/>
            <a:ext cx="1195800" cy="60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1" name="Google Shape;3171;p54"/>
          <p:cNvSpPr txBox="1"/>
          <p:nvPr>
            <p:ph idx="10" type="dt"/>
          </p:nvPr>
        </p:nvSpPr>
        <p:spPr>
          <a:xfrm>
            <a:off x="6073259" y="4252192"/>
            <a:ext cx="1753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2" name="Google Shape;3172;p5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3" name="Google Shape;3173;p54"/>
          <p:cNvSpPr txBox="1"/>
          <p:nvPr>
            <p:ph idx="5" type="body"/>
          </p:nvPr>
        </p:nvSpPr>
        <p:spPr>
          <a:xfrm>
            <a:off x="6073260" y="2584590"/>
            <a:ext cx="24300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3500"/>
              <a:buFont typeface="Calibri"/>
              <a:buNone/>
              <a:defRPr b="1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1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6x">
  <p:cSld name="Agenda 6x"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55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76" name="Google Shape;3176;p55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6x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7" name="Google Shape;3177;p5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3178" name="Google Shape;3178;p5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179" name="Google Shape;3179;p5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180" name="Google Shape;3180;p5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1" name="Google Shape;3181;p5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182" name="Google Shape;3182;p5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183" name="Google Shape;3183;p5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184" name="Google Shape;3184;p5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185" name="Google Shape;3185;p5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186" name="Google Shape;3186;p5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5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5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189" name="Google Shape;3189;p5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190" name="Google Shape;3190;p5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5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92" name="Google Shape;3192;p5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193" name="Google Shape;3193;p5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4" name="Google Shape;3194;p5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5" name="Google Shape;3195;p5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6" name="Google Shape;3196;p5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197" name="Google Shape;3197;p5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8" name="Google Shape;3198;p5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9" name="Google Shape;3199;p5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200" name="Google Shape;3200;p5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201" name="Google Shape;3201;p5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202" name="Google Shape;3202;p5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203" name="Google Shape;3203;p5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204" name="Google Shape;3204;p5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205" name="Google Shape;3205;p5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206" name="Google Shape;3206;p5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207" name="Google Shape;3207;p5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8" name="Google Shape;3208;p5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9" name="Google Shape;3209;p5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210" name="Google Shape;3210;p5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11" name="Google Shape;3211;p5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212" name="Google Shape;3212;p5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213" name="Google Shape;3213;p5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14" name="Google Shape;3214;p5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15" name="Google Shape;3215;p5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216" name="Google Shape;3216;p5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17" name="Google Shape;3217;p5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218" name="Google Shape;3218;p5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219" name="Google Shape;3219;p5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0" name="Google Shape;3220;p5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221" name="Google Shape;3221;p5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222" name="Google Shape;3222;p5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223" name="Google Shape;3223;p5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4" name="Google Shape;3224;p5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225" name="Google Shape;3225;p5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226" name="Google Shape;3226;p5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27" name="Google Shape;3227;p5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28" name="Google Shape;3228;p5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229" name="Google Shape;3229;p5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230" name="Google Shape;3230;p5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231" name="Google Shape;3231;p5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232" name="Google Shape;3232;p5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233" name="Google Shape;3233;p5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234" name="Google Shape;3234;p5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35" name="Google Shape;3235;p5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236" name="Google Shape;3236;p5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3237" name="Google Shape;3237;p5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8" name="Google Shape;3238;p55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9" name="Google Shape;3239;p5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7x">
  <p:cSld name="Agenda 7x"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56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42" name="Google Shape;3242;p56"/>
          <p:cNvSpPr/>
          <p:nvPr/>
        </p:nvSpPr>
        <p:spPr>
          <a:xfrm>
            <a:off x="0" y="-275953"/>
            <a:ext cx="668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7x</a:t>
            </a:r>
            <a:endParaRPr b="1" sz="18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3" name="Google Shape;3243;p56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3244" name="Google Shape;3244;p56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245" name="Google Shape;3245;p5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246" name="Google Shape;3246;p56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7" name="Google Shape;3247;p56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248" name="Google Shape;3248;p56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249" name="Google Shape;3249;p56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250" name="Google Shape;3250;p56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251" name="Google Shape;3251;p56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252" name="Google Shape;3252;p56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56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56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255" name="Google Shape;3255;p56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256" name="Google Shape;3256;p56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56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58" name="Google Shape;3258;p56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259" name="Google Shape;3259;p5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0" name="Google Shape;3260;p5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1" name="Google Shape;3261;p5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62" name="Google Shape;3262;p56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263" name="Google Shape;3263;p5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4" name="Google Shape;3264;p5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5" name="Google Shape;3265;p5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266" name="Google Shape;3266;p5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267" name="Google Shape;3267;p5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268" name="Google Shape;3268;p5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269" name="Google Shape;3269;p56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270" name="Google Shape;3270;p5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271" name="Google Shape;3271;p5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272" name="Google Shape;3272;p5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273" name="Google Shape;3273;p5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74" name="Google Shape;3274;p5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75" name="Google Shape;3275;p5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276" name="Google Shape;3276;p5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77" name="Google Shape;3277;p5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278" name="Google Shape;3278;p5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279" name="Google Shape;3279;p5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0" name="Google Shape;3280;p5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81" name="Google Shape;3281;p5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282" name="Google Shape;3282;p5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3" name="Google Shape;3283;p5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284" name="Google Shape;3284;p5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285" name="Google Shape;3285;p5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6" name="Google Shape;3286;p56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287" name="Google Shape;3287;p56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288" name="Google Shape;3288;p5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289" name="Google Shape;3289;p5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0" name="Google Shape;3290;p56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291" name="Google Shape;3291;p5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292" name="Google Shape;3292;p5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93" name="Google Shape;3293;p5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94" name="Google Shape;3294;p5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295" name="Google Shape;3295;p5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296" name="Google Shape;3296;p5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297" name="Google Shape;3297;p5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298" name="Google Shape;3298;p5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299" name="Google Shape;3299;p5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300" name="Google Shape;3300;p5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301" name="Google Shape;3301;p5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302" name="Google Shape;3302;p5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3303" name="Google Shape;3303;p5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4" name="Google Shape;3304;p56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5" name="Google Shape;3305;p5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57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x">
  <p:cSld name="Introduction 1x"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58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310" name="Google Shape;3310;p58"/>
          <p:cNvSpPr/>
          <p:nvPr>
            <p:ph idx="2" type="pic"/>
          </p:nvPr>
        </p:nvSpPr>
        <p:spPr>
          <a:xfrm>
            <a:off x="531155" y="1194197"/>
            <a:ext cx="2954400" cy="3159900"/>
          </a:xfrm>
          <a:prstGeom prst="roundRect">
            <a:avLst>
              <a:gd fmla="val 3549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311" name="Google Shape;3311;p5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2" name="Google Shape;3312;p58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1x</a:t>
            </a:r>
            <a:endParaRPr sz="1100"/>
          </a:p>
        </p:txBody>
      </p:sp>
      <p:sp>
        <p:nvSpPr>
          <p:cNvPr id="3313" name="Google Shape;3313;p58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4" name="Google Shape;3314;p5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5" name="Google Shape;3315;p58"/>
          <p:cNvSpPr txBox="1"/>
          <p:nvPr>
            <p:ph idx="4" type="body"/>
          </p:nvPr>
        </p:nvSpPr>
        <p:spPr>
          <a:xfrm>
            <a:off x="3953332" y="1579978"/>
            <a:ext cx="405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alibri"/>
              <a:buNone/>
              <a:defRPr b="1" sz="15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6" name="Google Shape;3316;p58"/>
          <p:cNvSpPr txBox="1"/>
          <p:nvPr>
            <p:ph idx="5" type="body"/>
          </p:nvPr>
        </p:nvSpPr>
        <p:spPr>
          <a:xfrm>
            <a:off x="3953332" y="2578178"/>
            <a:ext cx="40500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7" name="Google Shape;3317;p58"/>
          <p:cNvSpPr txBox="1"/>
          <p:nvPr>
            <p:ph idx="6" type="body"/>
          </p:nvPr>
        </p:nvSpPr>
        <p:spPr>
          <a:xfrm>
            <a:off x="3953331" y="1950189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8" name="Google Shape;3318;p58"/>
          <p:cNvSpPr txBox="1"/>
          <p:nvPr>
            <p:ph idx="7" type="body"/>
          </p:nvPr>
        </p:nvSpPr>
        <p:spPr>
          <a:xfrm>
            <a:off x="3953332" y="2146546"/>
            <a:ext cx="405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9" name="Google Shape;3319;p58"/>
          <p:cNvSpPr txBox="1"/>
          <p:nvPr>
            <p:ph idx="8" type="body"/>
          </p:nvPr>
        </p:nvSpPr>
        <p:spPr>
          <a:xfrm>
            <a:off x="3953332" y="1272002"/>
            <a:ext cx="4050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None/>
              <a:defRPr b="1"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0" name="Google Shape;3320;p58"/>
          <p:cNvSpPr txBox="1"/>
          <p:nvPr>
            <p:ph idx="9" type="body"/>
          </p:nvPr>
        </p:nvSpPr>
        <p:spPr>
          <a:xfrm rot="-5400000">
            <a:off x="4242232" y="1567498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21" name="Google Shape;3321;p58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3322" name="Google Shape;3322;p5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323" name="Google Shape;3323;p5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324" name="Google Shape;3324;p5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325" name="Google Shape;3325;p5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5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327" name="Google Shape;3327;p5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328" name="Google Shape;3328;p5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329" name="Google Shape;3329;p5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330" name="Google Shape;3330;p5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331" name="Google Shape;3331;p5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332" name="Google Shape;3332;p5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333" name="Google Shape;3333;p5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334" name="Google Shape;3334;p5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335" name="Google Shape;3335;p5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6" name="Google Shape;3336;p5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7" name="Google Shape;3337;p5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338" name="Google Shape;3338;p5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339" name="Google Shape;3339;p5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340" name="Google Shape;3340;p5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341" name="Google Shape;3341;p5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2" name="Google Shape;3342;p5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3" name="Google Shape;3343;p5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344" name="Google Shape;3344;p5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5" name="Google Shape;3345;p5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346" name="Google Shape;3346;p5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347" name="Google Shape;3347;p5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8" name="Google Shape;3348;p5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349" name="Google Shape;3349;p5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350" name="Google Shape;3350;p5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1" name="Google Shape;3351;p5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352" name="Google Shape;3352;p5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353" name="Google Shape;3353;p5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4" name="Google Shape;3354;p5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5" name="Google Shape;3355;p5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56" name="Google Shape;3356;p5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357" name="Google Shape;3357;p5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358" name="Google Shape;3358;p5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359" name="Google Shape;3359;p5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60" name="Google Shape;3360;p5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361" name="Google Shape;3361;p5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2" name="Google Shape;3362;p5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363" name="Google Shape;3363;p5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x">
  <p:cSld name="Introduction 2x"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p5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366" name="Google Shape;3366;p59"/>
          <p:cNvSpPr/>
          <p:nvPr>
            <p:ph idx="2" type="pic"/>
          </p:nvPr>
        </p:nvSpPr>
        <p:spPr>
          <a:xfrm>
            <a:off x="531155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367" name="Google Shape;3367;p5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8" name="Google Shape;3368;p59"/>
          <p:cNvSpPr/>
          <p:nvPr/>
        </p:nvSpPr>
        <p:spPr>
          <a:xfrm>
            <a:off x="0" y="-275953"/>
            <a:ext cx="9825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Introduction 2x</a:t>
            </a:r>
            <a:endParaRPr sz="1100"/>
          </a:p>
        </p:txBody>
      </p:sp>
      <p:sp>
        <p:nvSpPr>
          <p:cNvPr id="3369" name="Google Shape;3369;p59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0" name="Google Shape;3370;p5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1" name="Google Shape;3371;p59"/>
          <p:cNvSpPr txBox="1"/>
          <p:nvPr>
            <p:ph idx="4" type="body"/>
          </p:nvPr>
        </p:nvSpPr>
        <p:spPr>
          <a:xfrm>
            <a:off x="2007113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2" name="Google Shape;3372;p59"/>
          <p:cNvSpPr txBox="1"/>
          <p:nvPr>
            <p:ph idx="5" type="body"/>
          </p:nvPr>
        </p:nvSpPr>
        <p:spPr>
          <a:xfrm>
            <a:off x="2007113" y="2311070"/>
            <a:ext cx="2322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3" name="Google Shape;3373;p59"/>
          <p:cNvSpPr txBox="1"/>
          <p:nvPr>
            <p:ph idx="6" type="body"/>
          </p:nvPr>
        </p:nvSpPr>
        <p:spPr>
          <a:xfrm>
            <a:off x="2007112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4" name="Google Shape;3374;p59"/>
          <p:cNvSpPr txBox="1"/>
          <p:nvPr>
            <p:ph idx="7" type="body"/>
          </p:nvPr>
        </p:nvSpPr>
        <p:spPr>
          <a:xfrm>
            <a:off x="2007113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5" name="Google Shape;3375;p59"/>
          <p:cNvSpPr txBox="1"/>
          <p:nvPr>
            <p:ph idx="8" type="body"/>
          </p:nvPr>
        </p:nvSpPr>
        <p:spPr>
          <a:xfrm>
            <a:off x="2007113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6" name="Google Shape;3376;p59"/>
          <p:cNvSpPr txBox="1"/>
          <p:nvPr>
            <p:ph idx="9" type="body"/>
          </p:nvPr>
        </p:nvSpPr>
        <p:spPr>
          <a:xfrm rot="-5400000">
            <a:off x="2296013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7" name="Google Shape;3377;p59"/>
          <p:cNvSpPr/>
          <p:nvPr>
            <p:ph idx="13" type="pic"/>
          </p:nvPr>
        </p:nvSpPr>
        <p:spPr>
          <a:xfrm>
            <a:off x="4787504" y="1194198"/>
            <a:ext cx="1293900" cy="1383900"/>
          </a:xfrm>
          <a:prstGeom prst="roundRect">
            <a:avLst>
              <a:gd fmla="val 850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378" name="Google Shape;3378;p59"/>
          <p:cNvSpPr txBox="1"/>
          <p:nvPr>
            <p:ph idx="14" type="body"/>
          </p:nvPr>
        </p:nvSpPr>
        <p:spPr>
          <a:xfrm>
            <a:off x="6263461" y="1495450"/>
            <a:ext cx="2322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9" name="Google Shape;3379;p59"/>
          <p:cNvSpPr txBox="1"/>
          <p:nvPr>
            <p:ph idx="15" type="body"/>
          </p:nvPr>
        </p:nvSpPr>
        <p:spPr>
          <a:xfrm>
            <a:off x="6263461" y="2311070"/>
            <a:ext cx="2322000" cy="22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80" name="Google Shape;3380;p59"/>
          <p:cNvSpPr txBox="1"/>
          <p:nvPr>
            <p:ph idx="16" type="body"/>
          </p:nvPr>
        </p:nvSpPr>
        <p:spPr>
          <a:xfrm>
            <a:off x="6263460" y="1796438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81" name="Google Shape;3381;p59"/>
          <p:cNvSpPr txBox="1"/>
          <p:nvPr>
            <p:ph idx="17" type="body"/>
          </p:nvPr>
        </p:nvSpPr>
        <p:spPr>
          <a:xfrm>
            <a:off x="6263461" y="1992795"/>
            <a:ext cx="2322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alibri"/>
              <a:buNone/>
              <a:defRPr b="1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82" name="Google Shape;3382;p59"/>
          <p:cNvSpPr txBox="1"/>
          <p:nvPr>
            <p:ph idx="18" type="body"/>
          </p:nvPr>
        </p:nvSpPr>
        <p:spPr>
          <a:xfrm>
            <a:off x="6263461" y="1272002"/>
            <a:ext cx="2322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None/>
              <a:defRPr b="1"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383" name="Google Shape;3383;p59"/>
          <p:cNvSpPr txBox="1"/>
          <p:nvPr>
            <p:ph idx="19" type="body"/>
          </p:nvPr>
        </p:nvSpPr>
        <p:spPr>
          <a:xfrm rot="-5400000">
            <a:off x="6552361" y="1434529"/>
            <a:ext cx="16200" cy="5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84" name="Google Shape;3384;p59"/>
          <p:cNvGrpSpPr/>
          <p:nvPr/>
        </p:nvGrpSpPr>
        <p:grpSpPr>
          <a:xfrm>
            <a:off x="-2839623" y="0"/>
            <a:ext cx="2769910" cy="3790982"/>
            <a:chOff x="-3786164" y="0"/>
            <a:chExt cx="3693213" cy="5054643"/>
          </a:xfrm>
        </p:grpSpPr>
        <p:sp>
          <p:nvSpPr>
            <p:cNvPr id="3385" name="Google Shape;3385;p59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394" name="Google Shape;3394;p59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395" name="Google Shape;3395;p5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396" name="Google Shape;3396;p5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397" name="Google Shape;3397;p5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398" name="Google Shape;3398;p5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9" name="Google Shape;3399;p5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0" name="Google Shape;3400;p5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401" name="Google Shape;3401;p5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02" name="Google Shape;3402;p5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403" name="Google Shape;3403;p5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404" name="Google Shape;3404;p5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5" name="Google Shape;3405;p5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06" name="Google Shape;3406;p5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407" name="Google Shape;3407;p5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8" name="Google Shape;3408;p5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409" name="Google Shape;3409;p5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410" name="Google Shape;3410;p5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1" name="Google Shape;3411;p59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412" name="Google Shape;3412;p5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413" name="Google Shape;3413;p5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4" name="Google Shape;3414;p59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415" name="Google Shape;3415;p5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416" name="Google Shape;3416;p5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7" name="Google Shape;3417;p5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8" name="Google Shape;3418;p5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19" name="Google Shape;3419;p5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420" name="Google Shape;3420;p5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421" name="Google Shape;3421;p5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422" name="Google Shape;3422;p5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423" name="Google Shape;3423;p5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424" name="Google Shape;3424;p5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5" name="Google Shape;3425;p5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426" name="Google Shape;3426;p5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60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29" name="Google Shape;3429;p60"/>
          <p:cNvSpPr txBox="1"/>
          <p:nvPr>
            <p:ph type="title"/>
          </p:nvPr>
        </p:nvSpPr>
        <p:spPr>
          <a:xfrm>
            <a:off x="0" y="-256518"/>
            <a:ext cx="935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0" name="Google Shape;3430;p60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1" name="Google Shape;3431;p60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32" name="Google Shape;3432;p60"/>
          <p:cNvSpPr txBox="1"/>
          <p:nvPr>
            <p:ph idx="1" type="body"/>
          </p:nvPr>
        </p:nvSpPr>
        <p:spPr>
          <a:xfrm>
            <a:off x="6052670" y="2006498"/>
            <a:ext cx="2552100" cy="23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3" name="Google Shape;3433;p60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34" name="Google Shape;3434;p60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3435" name="Google Shape;3435;p60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436" name="Google Shape;3436;p6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437" name="Google Shape;3437;p60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8" name="Google Shape;3438;p60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439" name="Google Shape;3439;p60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440" name="Google Shape;3440;p60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441" name="Google Shape;3441;p60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442" name="Google Shape;3442;p60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443" name="Google Shape;3443;p60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60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60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446" name="Google Shape;3446;p60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447" name="Google Shape;3447;p60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60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49" name="Google Shape;3449;p60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450" name="Google Shape;3450;p60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1" name="Google Shape;3451;p60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2" name="Google Shape;3452;p60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53" name="Google Shape;3453;p60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454" name="Google Shape;3454;p60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5" name="Google Shape;3455;p60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6" name="Google Shape;3456;p60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457" name="Google Shape;3457;p6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458" name="Google Shape;3458;p60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459" name="Google Shape;3459;p60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460" name="Google Shape;3460;p60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461" name="Google Shape;3461;p60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462" name="Google Shape;3462;p60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463" name="Google Shape;3463;p60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464" name="Google Shape;3464;p60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5" name="Google Shape;3465;p60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6" name="Google Shape;3466;p60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467" name="Google Shape;3467;p6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68" name="Google Shape;3468;p6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469" name="Google Shape;3469;p60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470" name="Google Shape;3470;p6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1" name="Google Shape;3471;p6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72" name="Google Shape;3472;p60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473" name="Google Shape;3473;p60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4" name="Google Shape;3474;p60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475" name="Google Shape;3475;p60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476" name="Google Shape;3476;p60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77" name="Google Shape;3477;p60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478" name="Google Shape;3478;p60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479" name="Google Shape;3479;p6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480" name="Google Shape;3480;p6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1" name="Google Shape;3481;p60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482" name="Google Shape;3482;p60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483" name="Google Shape;3483;p6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84" name="Google Shape;3484;p6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485" name="Google Shape;3485;p6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486" name="Google Shape;3486;p60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487" name="Google Shape;3487;p60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488" name="Google Shape;3488;p60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489" name="Google Shape;3489;p60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490" name="Google Shape;3490;p6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491" name="Google Shape;3491;p6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92" name="Google Shape;3492;p60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493" name="Google Shape;3493;p60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2x)">
  <p:cSld name="Text + Image (2x)"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p61"/>
          <p:cNvSpPr/>
          <p:nvPr>
            <p:ph idx="2" type="pic"/>
          </p:nvPr>
        </p:nvSpPr>
        <p:spPr>
          <a:xfrm>
            <a:off x="540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496" name="Google Shape;3496;p61"/>
          <p:cNvSpPr/>
          <p:nvPr/>
        </p:nvSpPr>
        <p:spPr>
          <a:xfrm>
            <a:off x="0" y="-275953"/>
            <a:ext cx="1077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(2x)</a:t>
            </a:r>
            <a:endParaRPr sz="1100"/>
          </a:p>
        </p:txBody>
      </p:sp>
      <p:sp>
        <p:nvSpPr>
          <p:cNvPr id="3497" name="Google Shape;3497;p6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8" name="Google Shape;3498;p61"/>
          <p:cNvSpPr txBox="1"/>
          <p:nvPr>
            <p:ph idx="3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9" name="Google Shape;3499;p6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0" name="Google Shape;3500;p61"/>
          <p:cNvSpPr/>
          <p:nvPr>
            <p:ph idx="4" type="pic"/>
          </p:nvPr>
        </p:nvSpPr>
        <p:spPr>
          <a:xfrm>
            <a:off x="4797001" y="1194198"/>
            <a:ext cx="3807000" cy="1831500"/>
          </a:xfrm>
          <a:prstGeom prst="roundRect">
            <a:avLst>
              <a:gd fmla="val 9597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3501" name="Google Shape;3501;p61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3502" name="Google Shape;3502;p61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503" name="Google Shape;3503;p61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504" name="Google Shape;3504;p6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505" name="Google Shape;3505;p61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6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507" name="Google Shape;3507;p6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508" name="Google Shape;3508;p6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509" name="Google Shape;3509;p6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510" name="Google Shape;3510;p61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511" name="Google Shape;3511;p61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512" name="Google Shape;3512;p61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513" name="Google Shape;3513;p61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514" name="Google Shape;3514;p61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515" name="Google Shape;3515;p61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16" name="Google Shape;3516;p61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17" name="Google Shape;3517;p61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518" name="Google Shape;3518;p6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19" name="Google Shape;3519;p6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520" name="Google Shape;3520;p61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521" name="Google Shape;3521;p6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2" name="Google Shape;3522;p6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23" name="Google Shape;3523;p61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524" name="Google Shape;3524;p61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5" name="Google Shape;3525;p61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526" name="Google Shape;3526;p61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527" name="Google Shape;3527;p61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8" name="Google Shape;3528;p61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529" name="Google Shape;3529;p6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530" name="Google Shape;3530;p6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1" name="Google Shape;3531;p61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532" name="Google Shape;3532;p6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533" name="Google Shape;3533;p6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4" name="Google Shape;3534;p6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5" name="Google Shape;3535;p6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536" name="Google Shape;3536;p6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537" name="Google Shape;3537;p61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538" name="Google Shape;3538;p61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539" name="Google Shape;3539;p61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40" name="Google Shape;3540;p6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541" name="Google Shape;3541;p6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2" name="Google Shape;3542;p61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543" name="Google Shape;3543;p61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(3x)">
  <p:cSld name="Text + Image (3x)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62"/>
          <p:cNvSpPr/>
          <p:nvPr/>
        </p:nvSpPr>
        <p:spPr>
          <a:xfrm>
            <a:off x="0" y="-275953"/>
            <a:ext cx="10743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Text + Image (3x)</a:t>
            </a:r>
            <a:endParaRPr sz="1100"/>
          </a:p>
        </p:txBody>
      </p:sp>
      <p:sp>
        <p:nvSpPr>
          <p:cNvPr id="3546" name="Google Shape;3546;p6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7" name="Google Shape;3547;p62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8" name="Google Shape;3548;p6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49" name="Google Shape;3549;p62"/>
          <p:cNvSpPr/>
          <p:nvPr>
            <p:ph idx="3" type="pic"/>
          </p:nvPr>
        </p:nvSpPr>
        <p:spPr>
          <a:xfrm>
            <a:off x="531155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50" name="Google Shape;3550;p62"/>
          <p:cNvSpPr/>
          <p:nvPr>
            <p:ph idx="4" type="pic"/>
          </p:nvPr>
        </p:nvSpPr>
        <p:spPr>
          <a:xfrm>
            <a:off x="3362647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51" name="Google Shape;3551;p62"/>
          <p:cNvSpPr/>
          <p:nvPr>
            <p:ph idx="5" type="pic"/>
          </p:nvPr>
        </p:nvSpPr>
        <p:spPr>
          <a:xfrm>
            <a:off x="6194137" y="1194198"/>
            <a:ext cx="2400900" cy="182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3552" name="Google Shape;3552;p62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3553" name="Google Shape;3553;p62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562" name="Google Shape;3562;p62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563" name="Google Shape;3563;p62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564" name="Google Shape;3564;p62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565" name="Google Shape;3565;p62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566" name="Google Shape;3566;p62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7" name="Google Shape;3567;p62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8" name="Google Shape;3568;p62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569" name="Google Shape;3569;p6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70" name="Google Shape;3570;p6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571" name="Google Shape;3571;p62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572" name="Google Shape;3572;p6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3" name="Google Shape;3573;p6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74" name="Google Shape;3574;p62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575" name="Google Shape;3575;p62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6" name="Google Shape;3576;p62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577" name="Google Shape;3577;p62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9" name="Google Shape;3579;p62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580" name="Google Shape;3580;p6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581" name="Google Shape;3581;p6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2" name="Google Shape;3582;p62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583" name="Google Shape;3583;p6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584" name="Google Shape;3584;p6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5" name="Google Shape;3585;p6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6" name="Google Shape;3586;p6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587" name="Google Shape;3587;p6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588" name="Google Shape;3588;p62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589" name="Google Shape;3589;p62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590" name="Google Shape;3590;p62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91" name="Google Shape;3591;p6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592" name="Google Shape;3592;p6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3" name="Google Shape;3593;p62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594" name="Google Shape;3594;p62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testimonials">
  <p:cSld name="User testimonials"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63"/>
          <p:cNvSpPr/>
          <p:nvPr>
            <p:ph idx="2" type="pic"/>
          </p:nvPr>
        </p:nvSpPr>
        <p:spPr>
          <a:xfrm>
            <a:off x="144780" y="156210"/>
            <a:ext cx="8854500" cy="4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97" name="Google Shape;3597;p63"/>
          <p:cNvSpPr txBox="1"/>
          <p:nvPr>
            <p:ph idx="1" type="body"/>
          </p:nvPr>
        </p:nvSpPr>
        <p:spPr>
          <a:xfrm>
            <a:off x="535781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8" name="Google Shape;3598;p63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9" name="Google Shape;3599;p63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00" name="Google Shape;3600;p63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1" name="Google Shape;3601;p63"/>
          <p:cNvSpPr/>
          <p:nvPr/>
        </p:nvSpPr>
        <p:spPr>
          <a:xfrm>
            <a:off x="0" y="-275953"/>
            <a:ext cx="1109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User testimonials</a:t>
            </a:r>
            <a:endParaRPr sz="1100"/>
          </a:p>
        </p:txBody>
      </p:sp>
      <p:sp>
        <p:nvSpPr>
          <p:cNvPr id="3602" name="Google Shape;3602;p63"/>
          <p:cNvSpPr txBox="1"/>
          <p:nvPr>
            <p:ph idx="4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3" name="Google Shape;3603;p6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4" name="Google Shape;3604;p63"/>
          <p:cNvSpPr/>
          <p:nvPr>
            <p:ph idx="5" type="pic"/>
          </p:nvPr>
        </p:nvSpPr>
        <p:spPr>
          <a:xfrm>
            <a:off x="1251281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605" name="Google Shape;3605;p63"/>
          <p:cNvSpPr txBox="1"/>
          <p:nvPr>
            <p:ph idx="6" type="body"/>
          </p:nvPr>
        </p:nvSpPr>
        <p:spPr>
          <a:xfrm>
            <a:off x="605070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6" name="Google Shape;3606;p63"/>
          <p:cNvSpPr txBox="1"/>
          <p:nvPr>
            <p:ph idx="7" type="body"/>
          </p:nvPr>
        </p:nvSpPr>
        <p:spPr>
          <a:xfrm rot="10800000">
            <a:off x="2470960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7" name="Google Shape;3607;p63"/>
          <p:cNvSpPr txBox="1"/>
          <p:nvPr>
            <p:ph idx="8" type="body"/>
          </p:nvPr>
        </p:nvSpPr>
        <p:spPr>
          <a:xfrm>
            <a:off x="3370500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8" name="Google Shape;3608;p63"/>
          <p:cNvSpPr/>
          <p:nvPr>
            <p:ph idx="9" type="pic"/>
          </p:nvPr>
        </p:nvSpPr>
        <p:spPr>
          <a:xfrm>
            <a:off x="4086000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609" name="Google Shape;3609;p63"/>
          <p:cNvSpPr txBox="1"/>
          <p:nvPr>
            <p:ph idx="13" type="body"/>
          </p:nvPr>
        </p:nvSpPr>
        <p:spPr>
          <a:xfrm>
            <a:off x="3439789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0" name="Google Shape;3610;p63"/>
          <p:cNvSpPr txBox="1"/>
          <p:nvPr>
            <p:ph idx="14" type="body"/>
          </p:nvPr>
        </p:nvSpPr>
        <p:spPr>
          <a:xfrm rot="10800000">
            <a:off x="5305679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1" name="Google Shape;3611;p63"/>
          <p:cNvSpPr txBox="1"/>
          <p:nvPr>
            <p:ph idx="15" type="body"/>
          </p:nvPr>
        </p:nvSpPr>
        <p:spPr>
          <a:xfrm>
            <a:off x="6201386" y="1194197"/>
            <a:ext cx="2403000" cy="29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2" name="Google Shape;3612;p63"/>
          <p:cNvSpPr/>
          <p:nvPr>
            <p:ph idx="16" type="pic"/>
          </p:nvPr>
        </p:nvSpPr>
        <p:spPr>
          <a:xfrm>
            <a:off x="6916886" y="1434842"/>
            <a:ext cx="972000" cy="972000"/>
          </a:xfrm>
          <a:prstGeom prst="roundRect">
            <a:avLst>
              <a:gd fmla="val 1365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613" name="Google Shape;3613;p63"/>
          <p:cNvSpPr txBox="1"/>
          <p:nvPr>
            <p:ph idx="17" type="body"/>
          </p:nvPr>
        </p:nvSpPr>
        <p:spPr>
          <a:xfrm>
            <a:off x="6270674" y="2376111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4" name="Google Shape;3614;p63"/>
          <p:cNvSpPr txBox="1"/>
          <p:nvPr>
            <p:ph idx="18" type="body"/>
          </p:nvPr>
        </p:nvSpPr>
        <p:spPr>
          <a:xfrm rot="10800000">
            <a:off x="8136564" y="3370056"/>
            <a:ext cx="405000" cy="358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15" name="Google Shape;3615;p63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3616" name="Google Shape;3616;p63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617" name="Google Shape;3617;p6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618" name="Google Shape;3618;p63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63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620" name="Google Shape;3620;p63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621" name="Google Shape;3621;p63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622" name="Google Shape;3622;p63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623" name="Google Shape;3623;p63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3624" name="Google Shape;3624;p63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63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63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3627" name="Google Shape;3627;p63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3628" name="Google Shape;3628;p63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63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30" name="Google Shape;3630;p63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3631" name="Google Shape;3631;p6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2" name="Google Shape;3632;p6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3" name="Google Shape;3633;p6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34" name="Google Shape;3634;p63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3635" name="Google Shape;3635;p63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6" name="Google Shape;3636;p63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7" name="Google Shape;3637;p63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638" name="Google Shape;3638;p6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639" name="Google Shape;3639;p63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640" name="Google Shape;3640;p63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3641" name="Google Shape;3641;p63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3642" name="Google Shape;3642;p63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643" name="Google Shape;3643;p63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644" name="Google Shape;3644;p63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645" name="Google Shape;3645;p63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46" name="Google Shape;3646;p63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47" name="Google Shape;3647;p63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648" name="Google Shape;3648;p6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49" name="Google Shape;3649;p6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650" name="Google Shape;3650;p63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651" name="Google Shape;3651;p6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2" name="Google Shape;3652;p6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53" name="Google Shape;3653;p63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654" name="Google Shape;3654;p63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5" name="Google Shape;3655;p63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656" name="Google Shape;3656;p63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657" name="Google Shape;3657;p63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8" name="Google Shape;3658;p63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659" name="Google Shape;3659;p63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3660" name="Google Shape;3660;p6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661" name="Google Shape;3661;p6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2" name="Google Shape;3662;p63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3663" name="Google Shape;3663;p63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664" name="Google Shape;3664;p6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665" name="Google Shape;3665;p6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666" name="Google Shape;3666;p6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667" name="Google Shape;3667;p63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668" name="Google Shape;3668;p63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669" name="Google Shape;3669;p63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670" name="Google Shape;3670;p63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3671" name="Google Shape;3671;p6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672" name="Google Shape;3672;p6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73" name="Google Shape;3673;p63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3674" name="Google Shape;3674;p63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">
  <p:cSld name="Logo slide">
    <p:spTree>
      <p:nvGrpSpPr>
        <p:cNvPr id="3675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64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77" name="Google Shape;3677;p64"/>
          <p:cNvSpPr/>
          <p:nvPr/>
        </p:nvSpPr>
        <p:spPr>
          <a:xfrm>
            <a:off x="0" y="-275953"/>
            <a:ext cx="6333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Logo slide</a:t>
            </a:r>
            <a:endParaRPr sz="1100"/>
          </a:p>
        </p:txBody>
      </p:sp>
      <p:sp>
        <p:nvSpPr>
          <p:cNvPr id="3678" name="Google Shape;3678;p64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9" name="Google Shape;3679;p64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0" name="Google Shape;3680;p64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1" name="Google Shape;3681;p64"/>
          <p:cNvSpPr/>
          <p:nvPr/>
        </p:nvSpPr>
        <p:spPr>
          <a:xfrm>
            <a:off x="535781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82" name="Google Shape;3682;p64"/>
          <p:cNvSpPr/>
          <p:nvPr/>
        </p:nvSpPr>
        <p:spPr>
          <a:xfrm>
            <a:off x="535781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83" name="Google Shape;3683;p64"/>
          <p:cNvSpPr/>
          <p:nvPr/>
        </p:nvSpPr>
        <p:spPr>
          <a:xfrm>
            <a:off x="535781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84" name="Google Shape;3684;p64"/>
          <p:cNvSpPr/>
          <p:nvPr/>
        </p:nvSpPr>
        <p:spPr>
          <a:xfrm>
            <a:off x="2595188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85" name="Google Shape;3685;p64"/>
          <p:cNvSpPr/>
          <p:nvPr/>
        </p:nvSpPr>
        <p:spPr>
          <a:xfrm>
            <a:off x="2595188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86" name="Google Shape;3686;p64"/>
          <p:cNvSpPr/>
          <p:nvPr/>
        </p:nvSpPr>
        <p:spPr>
          <a:xfrm>
            <a:off x="2595188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87" name="Google Shape;3687;p64"/>
          <p:cNvSpPr/>
          <p:nvPr/>
        </p:nvSpPr>
        <p:spPr>
          <a:xfrm>
            <a:off x="4654594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88" name="Google Shape;3688;p64"/>
          <p:cNvSpPr/>
          <p:nvPr/>
        </p:nvSpPr>
        <p:spPr>
          <a:xfrm>
            <a:off x="4654594" y="2293832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89" name="Google Shape;3689;p64"/>
          <p:cNvSpPr/>
          <p:nvPr/>
        </p:nvSpPr>
        <p:spPr>
          <a:xfrm>
            <a:off x="4654594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90" name="Google Shape;3690;p64"/>
          <p:cNvSpPr/>
          <p:nvPr/>
        </p:nvSpPr>
        <p:spPr>
          <a:xfrm>
            <a:off x="6714001" y="1197448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91" name="Google Shape;3691;p64"/>
          <p:cNvSpPr/>
          <p:nvPr/>
        </p:nvSpPr>
        <p:spPr>
          <a:xfrm>
            <a:off x="6714001" y="2308124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92" name="Google Shape;3692;p64"/>
          <p:cNvSpPr/>
          <p:nvPr/>
        </p:nvSpPr>
        <p:spPr>
          <a:xfrm>
            <a:off x="6714001" y="3390216"/>
            <a:ext cx="1890000" cy="963900"/>
          </a:xfrm>
          <a:prstGeom prst="roundRect">
            <a:avLst>
              <a:gd fmla="val 138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693" name="Google Shape;3693;p64"/>
          <p:cNvSpPr/>
          <p:nvPr>
            <p:ph idx="3" type="pic"/>
          </p:nvPr>
        </p:nvSpPr>
        <p:spPr>
          <a:xfrm>
            <a:off x="697781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94" name="Google Shape;3694;p64"/>
          <p:cNvSpPr/>
          <p:nvPr>
            <p:ph idx="4" type="pic"/>
          </p:nvPr>
        </p:nvSpPr>
        <p:spPr>
          <a:xfrm>
            <a:off x="2757188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95" name="Google Shape;3695;p64"/>
          <p:cNvSpPr/>
          <p:nvPr>
            <p:ph idx="5" type="pic"/>
          </p:nvPr>
        </p:nvSpPr>
        <p:spPr>
          <a:xfrm>
            <a:off x="4816594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96" name="Google Shape;3696;p64"/>
          <p:cNvSpPr/>
          <p:nvPr>
            <p:ph idx="6" type="pic"/>
          </p:nvPr>
        </p:nvSpPr>
        <p:spPr>
          <a:xfrm>
            <a:off x="6876001" y="1329393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97" name="Google Shape;3697;p64"/>
          <p:cNvSpPr/>
          <p:nvPr>
            <p:ph idx="7" type="pic"/>
          </p:nvPr>
        </p:nvSpPr>
        <p:spPr>
          <a:xfrm>
            <a:off x="6876001" y="2440070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98" name="Google Shape;3698;p64"/>
          <p:cNvSpPr/>
          <p:nvPr>
            <p:ph idx="8" type="pic"/>
          </p:nvPr>
        </p:nvSpPr>
        <p:spPr>
          <a:xfrm>
            <a:off x="6876001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99" name="Google Shape;3699;p64"/>
          <p:cNvSpPr/>
          <p:nvPr>
            <p:ph idx="9" type="pic"/>
          </p:nvPr>
        </p:nvSpPr>
        <p:spPr>
          <a:xfrm>
            <a:off x="4816594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00" name="Google Shape;3700;p64"/>
          <p:cNvSpPr/>
          <p:nvPr>
            <p:ph idx="13" type="pic"/>
          </p:nvPr>
        </p:nvSpPr>
        <p:spPr>
          <a:xfrm>
            <a:off x="4816594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01" name="Google Shape;3701;p64"/>
          <p:cNvSpPr/>
          <p:nvPr>
            <p:ph idx="14" type="pic"/>
          </p:nvPr>
        </p:nvSpPr>
        <p:spPr>
          <a:xfrm>
            <a:off x="2757188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02" name="Google Shape;3702;p64"/>
          <p:cNvSpPr/>
          <p:nvPr>
            <p:ph idx="15" type="pic"/>
          </p:nvPr>
        </p:nvSpPr>
        <p:spPr>
          <a:xfrm>
            <a:off x="2757188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03" name="Google Shape;3703;p64"/>
          <p:cNvSpPr/>
          <p:nvPr>
            <p:ph idx="16" type="pic"/>
          </p:nvPr>
        </p:nvSpPr>
        <p:spPr>
          <a:xfrm>
            <a:off x="697781" y="2425778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04" name="Google Shape;3704;p64"/>
          <p:cNvSpPr/>
          <p:nvPr>
            <p:ph idx="17" type="pic"/>
          </p:nvPr>
        </p:nvSpPr>
        <p:spPr>
          <a:xfrm>
            <a:off x="697781" y="3522161"/>
            <a:ext cx="1566000" cy="69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3705" name="Google Shape;3705;p64"/>
          <p:cNvGrpSpPr/>
          <p:nvPr/>
        </p:nvGrpSpPr>
        <p:grpSpPr>
          <a:xfrm>
            <a:off x="9283196" y="0"/>
            <a:ext cx="2769910" cy="4945999"/>
            <a:chOff x="-3786165" y="0"/>
            <a:chExt cx="3693214" cy="6594665"/>
          </a:xfrm>
        </p:grpSpPr>
        <p:sp>
          <p:nvSpPr>
            <p:cNvPr id="3706" name="Google Shape;3706;p64"/>
            <p:cNvSpPr/>
            <p:nvPr/>
          </p:nvSpPr>
          <p:spPr>
            <a:xfrm>
              <a:off x="-3786165" y="0"/>
              <a:ext cx="3593100" cy="593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LOGO</a:t>
              </a:r>
              <a:endParaRPr sz="1100"/>
            </a:p>
          </p:txBody>
        </p:sp>
        <p:sp>
          <p:nvSpPr>
            <p:cNvPr id="3707" name="Google Shape;3707;p6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708" name="Google Shape;3708;p64"/>
            <p:cNvSpPr/>
            <p:nvPr/>
          </p:nvSpPr>
          <p:spPr>
            <a:xfrm>
              <a:off x="-3319415" y="465324"/>
              <a:ext cx="2944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709" name="Google Shape;3709;p64"/>
            <p:cNvGrpSpPr/>
            <p:nvPr/>
          </p:nvGrpSpPr>
          <p:grpSpPr>
            <a:xfrm>
              <a:off x="-3316479" y="1231332"/>
              <a:ext cx="294817" cy="346796"/>
              <a:chOff x="14466489" y="1001522"/>
              <a:chExt cx="290661" cy="341907"/>
            </a:xfrm>
          </p:grpSpPr>
          <p:sp>
            <p:nvSpPr>
              <p:cNvPr id="3710" name="Google Shape;3710;p64"/>
              <p:cNvSpPr/>
              <p:nvPr/>
            </p:nvSpPr>
            <p:spPr>
              <a:xfrm>
                <a:off x="14466489" y="1001522"/>
                <a:ext cx="258000" cy="2541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64"/>
              <p:cNvSpPr/>
              <p:nvPr/>
            </p:nvSpPr>
            <p:spPr>
              <a:xfrm>
                <a:off x="14623626" y="1033630"/>
                <a:ext cx="71100" cy="71100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64"/>
              <p:cNvSpPr/>
              <p:nvPr/>
            </p:nvSpPr>
            <p:spPr>
              <a:xfrm rot="2700000">
                <a:off x="14498834" y="1157867"/>
                <a:ext cx="168652" cy="147541"/>
              </a:xfrm>
              <a:custGeom>
                <a:rect b="b" l="l" r="r" t="t"/>
                <a:pathLst>
                  <a:path extrusionOk="0" h="147459" w="168558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64"/>
              <p:cNvSpPr/>
              <p:nvPr/>
            </p:nvSpPr>
            <p:spPr>
              <a:xfrm>
                <a:off x="14601150" y="1145314"/>
                <a:ext cx="156000" cy="116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14" name="Google Shape;3714;p64"/>
              <p:cNvCxnSpPr/>
              <p:nvPr/>
            </p:nvCxnSpPr>
            <p:spPr>
              <a:xfrm>
                <a:off x="14637490" y="1308665"/>
                <a:ext cx="83400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15" name="Google Shape;3715;p64"/>
              <p:cNvCxnSpPr>
                <a:stCxn id="3713" idx="2"/>
              </p:cNvCxnSpPr>
              <p:nvPr/>
            </p:nvCxnSpPr>
            <p:spPr>
              <a:xfrm flipH="1">
                <a:off x="14678850" y="1262014"/>
                <a:ext cx="300" cy="435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19050">
                <a:solidFill>
                  <a:srgbClr val="8AADD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3716" name="Google Shape;3716;p64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717" name="Google Shape;3717;p64"/>
            <p:cNvSpPr/>
            <p:nvPr/>
          </p:nvSpPr>
          <p:spPr>
            <a:xfrm>
              <a:off x="-3319415" y="1729710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logo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718" name="Google Shape;3718;p64"/>
            <p:cNvGrpSpPr/>
            <p:nvPr/>
          </p:nvGrpSpPr>
          <p:grpSpPr>
            <a:xfrm>
              <a:off x="-3311319" y="2164285"/>
              <a:ext cx="825600" cy="209700"/>
              <a:chOff x="13504624" y="2482850"/>
              <a:chExt cx="825600" cy="209700"/>
            </a:xfrm>
          </p:grpSpPr>
          <p:sp>
            <p:nvSpPr>
              <p:cNvPr id="3719" name="Google Shape;3719;p64"/>
              <p:cNvSpPr/>
              <p:nvPr/>
            </p:nvSpPr>
            <p:spPr>
              <a:xfrm>
                <a:off x="13504624" y="2482850"/>
                <a:ext cx="825600" cy="20970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54000" spcFirstLastPara="1" rIns="21600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 sz="1100"/>
              </a:p>
            </p:txBody>
          </p:sp>
          <p:cxnSp>
            <p:nvCxnSpPr>
              <p:cNvPr id="3720" name="Google Shape;3720;p64"/>
              <p:cNvCxnSpPr/>
              <p:nvPr/>
            </p:nvCxnSpPr>
            <p:spPr>
              <a:xfrm>
                <a:off x="14155269" y="2515250"/>
                <a:ext cx="0" cy="142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21" name="Google Shape;3721;p64"/>
              <p:cNvSpPr/>
              <p:nvPr/>
            </p:nvSpPr>
            <p:spPr>
              <a:xfrm rot="10800000">
                <a:off x="14195955" y="2567051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22" name="Google Shape;3722;p64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723" name="Google Shape;3723;p64"/>
            <p:cNvSpPr/>
            <p:nvPr/>
          </p:nvSpPr>
          <p:spPr>
            <a:xfrm>
              <a:off x="-3319415" y="2553360"/>
              <a:ext cx="2944800" cy="7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logo, go to the tab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logo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logo frame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 sz="1100"/>
            </a:p>
          </p:txBody>
        </p:sp>
        <p:grpSp>
          <p:nvGrpSpPr>
            <p:cNvPr id="3724" name="Google Shape;3724;p64"/>
            <p:cNvGrpSpPr/>
            <p:nvPr/>
          </p:nvGrpSpPr>
          <p:grpSpPr>
            <a:xfrm>
              <a:off x="-3442189" y="3457603"/>
              <a:ext cx="622279" cy="612887"/>
              <a:chOff x="12617641" y="3403239"/>
              <a:chExt cx="753000" cy="741634"/>
            </a:xfrm>
          </p:grpSpPr>
          <p:grpSp>
            <p:nvGrpSpPr>
              <p:cNvPr id="3725" name="Google Shape;3725;p6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726" name="Google Shape;3726;p6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727" name="Google Shape;3727;p6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728" name="Google Shape;3728;p6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29" name="Google Shape;3729;p6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30" name="Google Shape;3730;p6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731" name="Google Shape;3731;p6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732" name="Google Shape;3732;p6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733" name="Google Shape;3733;p6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734" name="Google Shape;3734;p6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5" name="Google Shape;3735;p6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36" name="Google Shape;3736;p6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737" name="Google Shape;3737;p6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8" name="Google Shape;3738;p6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739" name="Google Shape;3739;p6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740" name="Google Shape;3740;p6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1" name="Google Shape;3741;p64"/>
            <p:cNvSpPr/>
            <p:nvPr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742" name="Google Shape;3742;p64"/>
            <p:cNvSpPr/>
            <p:nvPr/>
          </p:nvSpPr>
          <p:spPr>
            <a:xfrm>
              <a:off x="-3319415" y="4275082"/>
              <a:ext cx="29448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make sure the logo is kept in it’s original ratio,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Tools’ - ‘Format’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arrow below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Now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‘Fit’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743" name="Google Shape;3743;p64"/>
            <p:cNvGrpSpPr/>
            <p:nvPr/>
          </p:nvGrpSpPr>
          <p:grpSpPr>
            <a:xfrm>
              <a:off x="-3314821" y="5023930"/>
              <a:ext cx="1108146" cy="562582"/>
              <a:chOff x="-3314821" y="3885197"/>
              <a:chExt cx="1108146" cy="562582"/>
            </a:xfrm>
          </p:grpSpPr>
          <p:sp>
            <p:nvSpPr>
              <p:cNvPr id="3744" name="Google Shape;3744;p64"/>
              <p:cNvSpPr/>
              <p:nvPr/>
            </p:nvSpPr>
            <p:spPr>
              <a:xfrm>
                <a:off x="-3314821" y="3885197"/>
                <a:ext cx="10557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5" name="Google Shape;3745;p64"/>
              <p:cNvSpPr/>
              <p:nvPr/>
            </p:nvSpPr>
            <p:spPr>
              <a:xfrm>
                <a:off x="-3304718" y="4138922"/>
                <a:ext cx="1043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6" name="Google Shape;3746;p64"/>
              <p:cNvSpPr txBox="1"/>
              <p:nvPr/>
            </p:nvSpPr>
            <p:spPr>
              <a:xfrm>
                <a:off x="-3069820" y="3949098"/>
                <a:ext cx="7941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Fill</a:t>
                </a:r>
                <a:endParaRPr sz="1100"/>
              </a:p>
            </p:txBody>
          </p:sp>
          <p:sp>
            <p:nvSpPr>
              <p:cNvPr id="3747" name="Google Shape;3747;p64"/>
              <p:cNvSpPr txBox="1"/>
              <p:nvPr/>
            </p:nvSpPr>
            <p:spPr>
              <a:xfrm>
                <a:off x="-3069819" y="4199018"/>
                <a:ext cx="8010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Fit</a:t>
                </a:r>
                <a:endParaRPr sz="1100"/>
              </a:p>
            </p:txBody>
          </p:sp>
          <p:sp>
            <p:nvSpPr>
              <p:cNvPr id="3748" name="Google Shape;3748;p64"/>
              <p:cNvSpPr/>
              <p:nvPr/>
            </p:nvSpPr>
            <p:spPr>
              <a:xfrm>
                <a:off x="-2303506" y="4269130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49" name="Google Shape;3749;p64"/>
              <p:cNvGrpSpPr/>
              <p:nvPr/>
            </p:nvGrpSpPr>
            <p:grpSpPr>
              <a:xfrm>
                <a:off x="-3254863" y="3946089"/>
                <a:ext cx="184372" cy="143188"/>
                <a:chOff x="6218544" y="2402421"/>
                <a:chExt cx="144300" cy="112067"/>
              </a:xfrm>
            </p:grpSpPr>
            <p:sp>
              <p:nvSpPr>
                <p:cNvPr id="3750" name="Google Shape;3750;p64"/>
                <p:cNvSpPr/>
                <p:nvPr/>
              </p:nvSpPr>
              <p:spPr>
                <a:xfrm>
                  <a:off x="6218544" y="2414588"/>
                  <a:ext cx="144300" cy="99900"/>
                </a:xfrm>
                <a:prstGeom prst="rect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81818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1" name="Google Shape;3751;p64"/>
                <p:cNvSpPr/>
                <p:nvPr/>
              </p:nvSpPr>
              <p:spPr>
                <a:xfrm>
                  <a:off x="6224587" y="2445544"/>
                  <a:ext cx="95296" cy="64949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2" name="Google Shape;3752;p64"/>
                <p:cNvSpPr/>
                <p:nvPr/>
              </p:nvSpPr>
              <p:spPr>
                <a:xfrm>
                  <a:off x="6296025" y="2457450"/>
                  <a:ext cx="64420" cy="52301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3" name="Google Shape;3753;p64"/>
                <p:cNvSpPr/>
                <p:nvPr/>
              </p:nvSpPr>
              <p:spPr>
                <a:xfrm>
                  <a:off x="6290536" y="2402421"/>
                  <a:ext cx="37800" cy="37800"/>
                </a:xfrm>
                <a:prstGeom prst="chord">
                  <a:avLst>
                    <a:gd fmla="val 21457318" name="adj1"/>
                    <a:gd fmla="val 11002272" name="adj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54" name="Google Shape;3754;p64"/>
              <p:cNvGrpSpPr/>
              <p:nvPr/>
            </p:nvGrpSpPr>
            <p:grpSpPr>
              <a:xfrm>
                <a:off x="-3254863" y="4199748"/>
                <a:ext cx="184372" cy="124577"/>
                <a:chOff x="6218544" y="2636044"/>
                <a:chExt cx="144300" cy="97501"/>
              </a:xfrm>
            </p:grpSpPr>
            <p:sp>
              <p:nvSpPr>
                <p:cNvPr id="3755" name="Google Shape;3755;p64"/>
                <p:cNvSpPr/>
                <p:nvPr/>
              </p:nvSpPr>
              <p:spPr>
                <a:xfrm>
                  <a:off x="6218544" y="2636044"/>
                  <a:ext cx="144300" cy="93000"/>
                </a:xfrm>
                <a:prstGeom prst="rect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81818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6" name="Google Shape;3756;p64"/>
                <p:cNvSpPr/>
                <p:nvPr/>
              </p:nvSpPr>
              <p:spPr>
                <a:xfrm>
                  <a:off x="6249409" y="2636045"/>
                  <a:ext cx="85800" cy="97500"/>
                </a:xfrm>
                <a:prstGeom prst="rect">
                  <a:avLst/>
                </a:prstGeom>
                <a:solidFill>
                  <a:srgbClr val="F0F0F0"/>
                </a:solidFill>
                <a:ln cap="flat" cmpd="sng" w="9525">
                  <a:solidFill>
                    <a:srgbClr val="B7B4B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7" name="Google Shape;3757;p64"/>
                <p:cNvSpPr/>
                <p:nvPr/>
              </p:nvSpPr>
              <p:spPr>
                <a:xfrm>
                  <a:off x="6297938" y="2655636"/>
                  <a:ext cx="21300" cy="21300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8" name="Google Shape;3758;p64"/>
                <p:cNvSpPr/>
                <p:nvPr/>
              </p:nvSpPr>
              <p:spPr>
                <a:xfrm>
                  <a:off x="6261434" y="2675670"/>
                  <a:ext cx="45742" cy="37944"/>
                </a:xfrm>
                <a:custGeom>
                  <a:rect b="b" l="l" r="r" t="t"/>
                  <a:pathLst>
                    <a:path extrusionOk="0" h="136734" w="15247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759" name="Google Shape;3759;p64"/>
            <p:cNvSpPr/>
            <p:nvPr/>
          </p:nvSpPr>
          <p:spPr>
            <a:xfrm>
              <a:off x="-3786164" y="5766665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3760" name="Google Shape;3760;p64"/>
            <p:cNvGrpSpPr/>
            <p:nvPr/>
          </p:nvGrpSpPr>
          <p:grpSpPr>
            <a:xfrm>
              <a:off x="-376743" y="5595695"/>
              <a:ext cx="283792" cy="283792"/>
              <a:chOff x="-510741" y="5913713"/>
              <a:chExt cx="267652" cy="267652"/>
            </a:xfrm>
          </p:grpSpPr>
          <p:sp>
            <p:nvSpPr>
              <p:cNvPr id="3761" name="Google Shape;3761;p6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762" name="Google Shape;3762;p6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3" name="Google Shape;3763;p64"/>
            <p:cNvGrpSpPr/>
            <p:nvPr/>
          </p:nvGrpSpPr>
          <p:grpSpPr>
            <a:xfrm>
              <a:off x="-938434" y="5904042"/>
              <a:ext cx="627900" cy="576654"/>
              <a:chOff x="-938434" y="4570310"/>
              <a:chExt cx="627900" cy="576654"/>
            </a:xfrm>
          </p:grpSpPr>
          <p:grpSp>
            <p:nvGrpSpPr>
              <p:cNvPr id="3764" name="Google Shape;3764;p6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765" name="Google Shape;3765;p6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766" name="Google Shape;3766;p6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767" name="Google Shape;3767;p6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768" name="Google Shape;3768;p6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con instruction">
  <p:cSld name="Title + Icon instruction"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65"/>
          <p:cNvSpPr/>
          <p:nvPr/>
        </p:nvSpPr>
        <p:spPr>
          <a:xfrm>
            <a:off x="0" y="-275953"/>
            <a:ext cx="14247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Icon instruction</a:t>
            </a:r>
            <a:endParaRPr sz="1100"/>
          </a:p>
        </p:txBody>
      </p:sp>
      <p:sp>
        <p:nvSpPr>
          <p:cNvPr id="3771" name="Google Shape;3771;p6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2" name="Google Shape;3772;p65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3" name="Google Shape;3773;p6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774" name="Google Shape;3774;p65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3775" name="Google Shape;3775;p65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3776" name="Google Shape;3776;p65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777" name="Google Shape;3777;p6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778" name="Google Shape;3778;p65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6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780" name="Google Shape;3780;p6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781" name="Google Shape;3781;p6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782" name="Google Shape;3782;p6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783" name="Google Shape;3783;p65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784" name="Google Shape;3784;p65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3785" name="Google Shape;3785;p6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786" name="Google Shape;3786;p6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7" name="Google Shape;3787;p65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3788" name="Google Shape;3788;p6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789" name="Google Shape;3789;p6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790" name="Google Shape;3790;p6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791" name="Google Shape;3791;p6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792" name="Google Shape;3792;p6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793" name="Google Shape;3793;p65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3794" name="Google Shape;3794;p65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3795" name="Google Shape;3795;p65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3796" name="Google Shape;3796;p65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3797" name="Google Shape;3797;p65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3798" name="Google Shape;3798;p65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799" name="Google Shape;3799;p65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800" name="Google Shape;3800;p65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801" name="Google Shape;3801;p65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3802" name="Google Shape;3802;p65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3803" name="Google Shape;3803;p65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804" name="Google Shape;3804;p65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805" name="Google Shape;3805;p65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3806" name="Google Shape;3806;p65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807" name="Google Shape;3807;p65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3808" name="Google Shape;3808;p65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9" name="Google Shape;3809;p65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0" name="Google Shape;3810;p65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811" name="Google Shape;3811;p65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12" name="Google Shape;3812;p65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813" name="Google Shape;3813;p65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814" name="Google Shape;3814;p65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5" name="Google Shape;3815;p65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16" name="Google Shape;3816;p65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817" name="Google Shape;3817;p65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818" name="Google Shape;3818;p65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3819" name="Google Shape;3819;p65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3820" name="Google Shape;3820;p65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1" name="Google Shape;3821;p65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22" name="Google Shape;3822;p65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3823" name="Google Shape;3823;p65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24" name="Google Shape;3824;p65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25" name="Google Shape;3825;p65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26" name="Google Shape;3826;p65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27" name="Google Shape;3827;p65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28" name="Google Shape;3828;p65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29" name="Google Shape;3829;p65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30" name="Google Shape;3830;p65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31" name="Google Shape;3831;p65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832" name="Google Shape;3832;p65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3833" name="Google Shape;3833;p65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834" name="Google Shape;3834;p65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835" name="Google Shape;3835;p65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3836" name="Google Shape;3836;p65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65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8" name="Google Shape;3838;p65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839" name="Google Shape;3839;p65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40" name="Google Shape;3840;p65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841" name="Google Shape;3841;p65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842" name="Google Shape;3842;p65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3" name="Google Shape;3843;p65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44" name="Google Shape;3844;p65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66"/>
          <p:cNvSpPr/>
          <p:nvPr/>
        </p:nvSpPr>
        <p:spPr>
          <a:xfrm>
            <a:off x="0" y="-275953"/>
            <a:ext cx="3486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sz="1100"/>
          </a:p>
        </p:txBody>
      </p:sp>
      <p:sp>
        <p:nvSpPr>
          <p:cNvPr id="3847" name="Google Shape;3847;p66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48" name="Google Shape;3848;p66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49" name="Google Shape;3849;p66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0" name="Google Shape;3850;p66"/>
          <p:cNvSpPr/>
          <p:nvPr>
            <p:ph idx="3" type="chart"/>
          </p:nvPr>
        </p:nvSpPr>
        <p:spPr>
          <a:xfrm>
            <a:off x="531155" y="1194197"/>
            <a:ext cx="80550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(2x) + Text">
  <p:cSld name="Chart (2x) + Text"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67"/>
          <p:cNvSpPr/>
          <p:nvPr/>
        </p:nvSpPr>
        <p:spPr>
          <a:xfrm>
            <a:off x="0" y="-275953"/>
            <a:ext cx="10362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Chart (2x) + Text</a:t>
            </a:r>
            <a:endParaRPr sz="1100"/>
          </a:p>
        </p:txBody>
      </p:sp>
      <p:sp>
        <p:nvSpPr>
          <p:cNvPr id="3853" name="Google Shape;3853;p67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4" name="Google Shape;3854;p67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5" name="Google Shape;3855;p67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6" name="Google Shape;3856;p67"/>
          <p:cNvSpPr/>
          <p:nvPr>
            <p:ph idx="3" type="chart"/>
          </p:nvPr>
        </p:nvSpPr>
        <p:spPr>
          <a:xfrm>
            <a:off x="4787504" y="2092037"/>
            <a:ext cx="3816600" cy="22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7" name="Google Shape;3857;p67"/>
          <p:cNvSpPr/>
          <p:nvPr>
            <p:ph idx="4" type="chart"/>
          </p:nvPr>
        </p:nvSpPr>
        <p:spPr>
          <a:xfrm>
            <a:off x="535781" y="2092037"/>
            <a:ext cx="3793200" cy="226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810000" lIns="0" spcFirstLastPara="1" rIns="0" wrap="square" tIns="0">
            <a:noAutofit/>
          </a:bodyPr>
          <a:lstStyle>
            <a:lvl1pPr lvl="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8" name="Google Shape;3858;p67"/>
          <p:cNvSpPr txBox="1"/>
          <p:nvPr>
            <p:ph idx="5" type="body"/>
          </p:nvPr>
        </p:nvSpPr>
        <p:spPr>
          <a:xfrm>
            <a:off x="539999" y="1202356"/>
            <a:ext cx="8055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Background light yellow">
  <p:cSld name="Table Background light yellow"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68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861" name="Google Shape;3861;p68"/>
          <p:cNvSpPr/>
          <p:nvPr/>
        </p:nvSpPr>
        <p:spPr>
          <a:xfrm>
            <a:off x="0" y="-275953"/>
            <a:ext cx="1902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 Background light yellow</a:t>
            </a:r>
            <a:endParaRPr sz="1100"/>
          </a:p>
        </p:txBody>
      </p:sp>
      <p:sp>
        <p:nvSpPr>
          <p:cNvPr id="3862" name="Google Shape;3862;p68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3" name="Google Shape;3863;p68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4" name="Google Shape;3864;p68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">
  <p:cSld name="Diagram"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p69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867" name="Google Shape;3867;p69"/>
          <p:cNvSpPr/>
          <p:nvPr>
            <p:ph idx="2" type="pic"/>
          </p:nvPr>
        </p:nvSpPr>
        <p:spPr>
          <a:xfrm>
            <a:off x="1242034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868" name="Google Shape;3868;p69"/>
          <p:cNvSpPr/>
          <p:nvPr>
            <p:ph idx="3" type="pic"/>
          </p:nvPr>
        </p:nvSpPr>
        <p:spPr>
          <a:xfrm>
            <a:off x="3694500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869" name="Google Shape;3869;p69"/>
          <p:cNvSpPr/>
          <p:nvPr>
            <p:ph idx="4" type="pic"/>
          </p:nvPr>
        </p:nvSpPr>
        <p:spPr>
          <a:xfrm>
            <a:off x="6147244" y="1198093"/>
            <a:ext cx="586200" cy="585900"/>
          </a:xfrm>
          <a:prstGeom prst="roundRect">
            <a:avLst>
              <a:gd fmla="val 12395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3870" name="Google Shape;3870;p69"/>
          <p:cNvSpPr/>
          <p:nvPr/>
        </p:nvSpPr>
        <p:spPr>
          <a:xfrm>
            <a:off x="0" y="-275953"/>
            <a:ext cx="5364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Diagram</a:t>
            </a:r>
            <a:endParaRPr sz="1100"/>
          </a:p>
        </p:txBody>
      </p:sp>
      <p:sp>
        <p:nvSpPr>
          <p:cNvPr id="3871" name="Google Shape;3871;p69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2" name="Google Shape;3872;p69"/>
          <p:cNvSpPr txBox="1"/>
          <p:nvPr>
            <p:ph idx="5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3" name="Google Shape;3873;p69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874" name="Google Shape;3874;p69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3875" name="Google Shape;3875;p69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3876" name="Google Shape;3876;p69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877" name="Google Shape;3877;p6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878" name="Google Shape;3878;p69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6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880" name="Google Shape;3880;p6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881" name="Google Shape;3881;p6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882" name="Google Shape;3882;p6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883" name="Google Shape;3883;p69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3884" name="Google Shape;3884;p69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3885" name="Google Shape;3885;p6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3886" name="Google Shape;3886;p6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3887" name="Google Shape;3887;p6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3888" name="Google Shape;3888;p6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89" name="Google Shape;3889;p6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90" name="Google Shape;3890;p6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891" name="Google Shape;3891;p6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92" name="Google Shape;3892;p6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893" name="Google Shape;3893;p6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894" name="Google Shape;3894;p6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5" name="Google Shape;3895;p6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96" name="Google Shape;3896;p6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3897" name="Google Shape;3897;p6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8" name="Google Shape;3898;p6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899" name="Google Shape;3899;p6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3900" name="Google Shape;3900;p6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1" name="Google Shape;3901;p69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3902" name="Google Shape;3902;p6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903" name="Google Shape;3903;p6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4" name="Google Shape;3904;p69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3905" name="Google Shape;3905;p6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906" name="Google Shape;3906;p6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7" name="Google Shape;3907;p6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8" name="Google Shape;3908;p6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09" name="Google Shape;3909;p6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910" name="Google Shape;3910;p6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3911" name="Google Shape;3911;p6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3912" name="Google Shape;3912;p6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13" name="Google Shape;3913;p6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914" name="Google Shape;3914;p6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5" name="Google Shape;3915;p6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916" name="Google Shape;3916;p6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Background light orange">
  <p:cSld name="Title only Background light orange"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70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919" name="Google Shape;3919;p70"/>
          <p:cNvSpPr/>
          <p:nvPr/>
        </p:nvSpPr>
        <p:spPr>
          <a:xfrm>
            <a:off x="0" y="-275953"/>
            <a:ext cx="2179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only Background light orange</a:t>
            </a:r>
            <a:endParaRPr sz="1100"/>
          </a:p>
        </p:txBody>
      </p:sp>
      <p:sp>
        <p:nvSpPr>
          <p:cNvPr id="3920" name="Google Shape;3920;p70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1" name="Google Shape;3921;p70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2" name="Google Shape;3922;p7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ackground light orange + Icon instruction">
  <p:cSld name="Title + Background light orange + Icon instruction">
    <p:spTree>
      <p:nvGrpSpPr>
        <p:cNvPr id="3923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71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rgbClr val="FCE4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3925" name="Google Shape;3925;p71"/>
          <p:cNvSpPr/>
          <p:nvPr/>
        </p:nvSpPr>
        <p:spPr>
          <a:xfrm>
            <a:off x="0" y="-275953"/>
            <a:ext cx="3124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Background light orange + Icon instruction</a:t>
            </a:r>
            <a:endParaRPr b="1" sz="12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6" name="Google Shape;3926;p71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7" name="Google Shape;3927;p71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8" name="Google Shape;3928;p71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929" name="Google Shape;3929;p71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3930" name="Google Shape;3930;p71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3939" name="Google Shape;3939;p71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3940" name="Google Shape;3940;p7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941" name="Google Shape;3941;p7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2" name="Google Shape;3942;p71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3943" name="Google Shape;3943;p71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944" name="Google Shape;3944;p7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45" name="Google Shape;3945;p7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46" name="Google Shape;3946;p7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3947" name="Google Shape;3947;p71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3948" name="Google Shape;3948;p71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3949" name="Google Shape;3949;p71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3950" name="Google Shape;3950;p71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3951" name="Google Shape;3951;p71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3952" name="Google Shape;3952;p71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3953" name="Google Shape;3953;p71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54" name="Google Shape;3954;p71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55" name="Google Shape;3955;p71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56" name="Google Shape;3956;p71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3957" name="Google Shape;3957;p71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3958" name="Google Shape;3958;p71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59" name="Google Shape;3959;p71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3960" name="Google Shape;3960;p71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3961" name="Google Shape;3961;p71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962" name="Google Shape;3962;p71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3963" name="Google Shape;3963;p71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4" name="Google Shape;3964;p71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5" name="Google Shape;3965;p71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966" name="Google Shape;3966;p71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67" name="Google Shape;3967;p71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968" name="Google Shape;3968;p71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69" name="Google Shape;3969;p71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0" name="Google Shape;3970;p71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71" name="Google Shape;3971;p71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972" name="Google Shape;3972;p71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3973" name="Google Shape;3973;p71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3974" name="Google Shape;3974;p71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3975" name="Google Shape;3975;p71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6" name="Google Shape;3976;p71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77" name="Google Shape;3977;p71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3978" name="Google Shape;3978;p71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79" name="Google Shape;3979;p71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0" name="Google Shape;3980;p71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1" name="Google Shape;3981;p71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2" name="Google Shape;3982;p71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3" name="Google Shape;3983;p71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4" name="Google Shape;3984;p71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5" name="Google Shape;3985;p71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86" name="Google Shape;3986;p71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987" name="Google Shape;3987;p71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3988" name="Google Shape;3988;p71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89" name="Google Shape;3989;p71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3990" name="Google Shape;3990;p71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3991" name="Google Shape;3991;p71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71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71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3994" name="Google Shape;3994;p71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95" name="Google Shape;3995;p71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3996" name="Google Shape;3996;p71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997" name="Google Shape;3997;p71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8" name="Google Shape;3998;p71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99" name="Google Shape;3999;p71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Yellow background + Icon Instruction">
  <p:cSld name="Title + Yellow background + Icon Instruction">
    <p:spTree>
      <p:nvGrpSpPr>
        <p:cNvPr id="4000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72"/>
          <p:cNvSpPr/>
          <p:nvPr/>
        </p:nvSpPr>
        <p:spPr>
          <a:xfrm>
            <a:off x="144780" y="169068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Calibri"/>
              <a:buNone/>
            </a:pPr>
            <a:r>
              <a:rPr lang="en-GB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4002" name="Google Shape;4002;p72"/>
          <p:cNvSpPr/>
          <p:nvPr/>
        </p:nvSpPr>
        <p:spPr>
          <a:xfrm>
            <a:off x="0" y="-275953"/>
            <a:ext cx="2781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Title + Yellow background + Icon Instruction</a:t>
            </a:r>
            <a:endParaRPr b="1" sz="120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3" name="Google Shape;4003;p72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4" name="Google Shape;4004;p72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5" name="Google Shape;4005;p7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006" name="Google Shape;4006;p72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4007" name="Google Shape;4007;p72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4008" name="Google Shape;4008;p72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009" name="Google Shape;4009;p7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010" name="Google Shape;4010;p72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1" name="Google Shape;4011;p7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012" name="Google Shape;4012;p72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013" name="Google Shape;4013;p72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014" name="Google Shape;4014;p7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4016" name="Google Shape;4016;p72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4017" name="Google Shape;4017;p7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018" name="Google Shape;4018;p7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9" name="Google Shape;4019;p72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4020" name="Google Shape;4020;p72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021" name="Google Shape;4021;p7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022" name="Google Shape;4022;p7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023" name="Google Shape;4023;p7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024" name="Google Shape;4024;p72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025" name="Google Shape;4025;p72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4026" name="Google Shape;4026;p72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4027" name="Google Shape;4027;p72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4028" name="Google Shape;4028;p72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4029" name="Google Shape;4029;p72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4030" name="Google Shape;4030;p72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031" name="Google Shape;4031;p72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032" name="Google Shape;4032;p72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033" name="Google Shape;4033;p72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4034" name="Google Shape;4034;p72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4035" name="Google Shape;4035;p72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036" name="Google Shape;4036;p72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4037" name="Google Shape;4037;p72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4038" name="Google Shape;4038;p72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4039" name="Google Shape;4039;p72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4040" name="Google Shape;4040;p72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1" name="Google Shape;4041;p72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2" name="Google Shape;4042;p72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4043" name="Google Shape;4043;p72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44" name="Google Shape;4044;p72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4045" name="Google Shape;4045;p72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046" name="Google Shape;4046;p72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7" name="Google Shape;4047;p72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48" name="Google Shape;4048;p72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4049" name="Google Shape;4049;p72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050" name="Google Shape;4050;p72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4051" name="Google Shape;4051;p72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4052" name="Google Shape;4052;p72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3" name="Google Shape;4053;p72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54" name="Google Shape;4054;p72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4055" name="Google Shape;4055;p72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56" name="Google Shape;4056;p72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57" name="Google Shape;4057;p72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58" name="Google Shape;4058;p72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59" name="Google Shape;4059;p72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60" name="Google Shape;4060;p72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61" name="Google Shape;4061;p72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62" name="Google Shape;4062;p72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063" name="Google Shape;4063;p72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4064" name="Google Shape;4064;p72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4065" name="Google Shape;4065;p72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066" name="Google Shape;4066;p72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4067" name="Google Shape;4067;p72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4068" name="Google Shape;4068;p72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9" name="Google Shape;4069;p72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0" name="Google Shape;4070;p72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4071" name="Google Shape;4071;p72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72" name="Google Shape;4072;p72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4073" name="Google Shape;4073;p72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074" name="Google Shape;4074;p72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5" name="Google Shape;4075;p72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76" name="Google Shape;4076;p72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3x">
  <p:cSld name="Column 3x"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p73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9" name="Google Shape;4079;p73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0" name="Google Shape;4080;p73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081" name="Google Shape;4081;p73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082" name="Google Shape;4082;p73"/>
          <p:cNvSpPr txBox="1"/>
          <p:nvPr>
            <p:ph idx="5" type="body"/>
          </p:nvPr>
        </p:nvSpPr>
        <p:spPr>
          <a:xfrm>
            <a:off x="6046322" y="530846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083" name="Google Shape;4083;p73"/>
          <p:cNvSpPr txBox="1"/>
          <p:nvPr>
            <p:ph idx="6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84" name="Google Shape;4084;p7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085" name="Google Shape;4085;p7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086" name="Google Shape;4086;p7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087" name="Google Shape;4087;p7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088" name="Google Shape;4088;p7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089" name="Google Shape;4089;p7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090" name="Google Shape;4090;p7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091" name="Google Shape;4091;p7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092" name="Google Shape;4092;p7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093" name="Google Shape;4093;p7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094" name="Google Shape;4094;p7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095" name="Google Shape;4095;p7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096" name="Google Shape;4096;p7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097" name="Google Shape;4097;p7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098" name="Google Shape;4098;p7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099" name="Google Shape;4099;p7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100" name="Google Shape;4100;p7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101" name="Google Shape;4101;p7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102" name="Google Shape;4102;p7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103" name="Google Shape;4103;p7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104" name="Google Shape;4104;p7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105" name="Google Shape;4105;p7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106" name="Google Shape;4106;p7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107" name="Google Shape;4107;p7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108" name="Google Shape;4108;p7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9" name="Google Shape;4109;p7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110" name="Google Shape;4110;p7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111" name="Google Shape;4111;p7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12" name="Google Shape;4112;p7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113" name="Google Shape;4113;p7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114" name="Google Shape;4114;p7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15" name="Google Shape;4115;p7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16" name="Google Shape;4116;p7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17" name="Google Shape;4117;p7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18" name="Google Shape;4118;p7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119" name="Google Shape;4119;p7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20" name="Google Shape;4120;p7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121" name="Google Shape;4121;p7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122" name="Google Shape;4122;p7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3" name="Google Shape;4123;p7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4" name="Google Shape;4124;p7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5" name="Google Shape;4125;p7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26" name="Google Shape;4126;p7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127" name="Google Shape;4127;p7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128" name="Google Shape;4128;p7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129" name="Google Shape;4129;p7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130" name="Google Shape;4130;p7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131" name="Google Shape;4131;p7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132" name="Google Shape;4132;p7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133" name="Google Shape;4133;p7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34" name="Google Shape;4134;p7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135" name="Google Shape;4135;p7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36" name="Google Shape;4136;p7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37" name="Google Shape;4137;p7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38" name="Google Shape;4138;p7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39" name="Google Shape;4139;p7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140" name="Google Shape;4140;p7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41" name="Google Shape;4141;p7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142" name="Google Shape;4142;p7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43" name="Google Shape;4143;p7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144" name="Google Shape;4144;p7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5" name="Google Shape;4145;p7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6" name="Google Shape;4146;p7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7" name="Google Shape;4147;p7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48" name="Google Shape;4148;p7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149" name="Google Shape;4149;p7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0" name="Google Shape;4150;p7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151" name="Google Shape;4151;p7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152" name="Google Shape;4152;p7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153" name="Google Shape;4153;p7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154" name="Google Shape;4154;p7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155" name="Google Shape;4155;p7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156" name="Google Shape;4156;p73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7" name="Google Shape;4157;p73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8" name="Google Shape;4158;p73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59" name="Google Shape;4159;p73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 + Image">
  <p:cSld name="Column 2x + Image"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74"/>
          <p:cNvSpPr/>
          <p:nvPr>
            <p:ph idx="2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4162" name="Google Shape;4162;p74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163" name="Google Shape;4163;p74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164" name="Google Shape;4164;p74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165" name="Google Shape;4165;p74"/>
          <p:cNvSpPr txBox="1"/>
          <p:nvPr>
            <p:ph idx="5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166" name="Google Shape;4166;p74"/>
          <p:cNvSpPr txBox="1"/>
          <p:nvPr>
            <p:ph idx="6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67" name="Google Shape;4167;p74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168" name="Google Shape;4168;p74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169" name="Google Shape;4169;p7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170" name="Google Shape;4170;p74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171" name="Google Shape;4171;p7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172" name="Google Shape;4172;p74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173" name="Google Shape;4173;p74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174" name="Google Shape;4174;p7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175" name="Google Shape;4175;p74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176" name="Google Shape;4176;p7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177" name="Google Shape;4177;p74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178" name="Google Shape;4178;p7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179" name="Google Shape;4179;p74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180" name="Google Shape;4180;p7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181" name="Google Shape;4181;p74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182" name="Google Shape;4182;p7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183" name="Google Shape;4183;p74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184" name="Google Shape;4184;p7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185" name="Google Shape;4185;p74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186" name="Google Shape;4186;p7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187" name="Google Shape;4187;p74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188" name="Google Shape;4188;p74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189" name="Google Shape;4189;p74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190" name="Google Shape;4190;p7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191" name="Google Shape;4191;p7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2" name="Google Shape;4192;p74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193" name="Google Shape;4193;p74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194" name="Google Shape;4194;p74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95" name="Google Shape;4195;p74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196" name="Google Shape;4196;p7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197" name="Google Shape;4197;p7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98" name="Google Shape;4198;p7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199" name="Google Shape;4199;p7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00" name="Google Shape;4200;p7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01" name="Google Shape;4201;p7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202" name="Google Shape;4202;p7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03" name="Google Shape;4203;p74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204" name="Google Shape;4204;p7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205" name="Google Shape;4205;p7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06" name="Google Shape;4206;p7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07" name="Google Shape;4207;p7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08" name="Google Shape;4208;p7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09" name="Google Shape;4209;p7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210" name="Google Shape;4210;p7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211" name="Google Shape;4211;p74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212" name="Google Shape;4212;p74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213" name="Google Shape;4213;p74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214" name="Google Shape;4214;p74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215" name="Google Shape;4215;p74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216" name="Google Shape;4216;p74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17" name="Google Shape;4217;p74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218" name="Google Shape;4218;p74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19" name="Google Shape;4219;p74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20" name="Google Shape;4220;p74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21" name="Google Shape;4221;p74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22" name="Google Shape;4222;p74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223" name="Google Shape;4223;p74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24" name="Google Shape;4224;p74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225" name="Google Shape;4225;p74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26" name="Google Shape;4226;p74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227" name="Google Shape;4227;p74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28" name="Google Shape;4228;p74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29" name="Google Shape;4229;p74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30" name="Google Shape;4230;p74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231" name="Google Shape;4231;p74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232" name="Google Shape;4232;p74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33" name="Google Shape;4233;p74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234" name="Google Shape;4234;p74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235" name="Google Shape;4235;p7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236" name="Google Shape;4236;p7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237" name="Google Shape;4237;p7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238" name="Google Shape;4238;p74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239" name="Google Shape;4239;p74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40" name="Google Shape;4240;p74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41" name="Google Shape;4241;p74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242" name="Google Shape;4242;p74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243" name="Google Shape;4243;p74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244" name="Google Shape;4244;p74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245" name="Google Shape;4245;p7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246" name="Google Shape;4246;p74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7" name="Google Shape;4247;p7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248" name="Google Shape;4248;p7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249" name="Google Shape;4249;p7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250" name="Google Shape;4250;p7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251" name="Google Shape;4251;p74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252" name="Google Shape;4252;p74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253" name="Google Shape;4253;p74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254" name="Google Shape;4254;p74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255" name="Google Shape;4255;p74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256" name="Google Shape;4256;p74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57" name="Google Shape;4257;p74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58" name="Google Shape;4258;p74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259" name="Google Shape;4259;p7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60" name="Google Shape;4260;p7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261" name="Google Shape;4261;p74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262" name="Google Shape;4262;p7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3" name="Google Shape;4263;p7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4" name="Google Shape;4264;p74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265" name="Google Shape;4265;p74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6" name="Google Shape;4266;p74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267" name="Google Shape;4267;p74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268" name="Google Shape;4268;p74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9" name="Google Shape;4269;p74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270" name="Google Shape;4270;p7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271" name="Google Shape;4271;p7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2" name="Google Shape;4272;p74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273" name="Google Shape;4273;p7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274" name="Google Shape;4274;p7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7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7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77" name="Google Shape;4277;p7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278" name="Google Shape;4278;p74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279" name="Google Shape;4279;p74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280" name="Google Shape;4280;p74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81" name="Google Shape;4281;p7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282" name="Google Shape;4282;p7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3" name="Google Shape;4283;p74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284" name="Google Shape;4284;p74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285" name="Google Shape;4285;p7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">
  <p:cSld name="Column 1x + Image"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p75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8" name="Google Shape;4288;p75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9" name="Google Shape;4289;p75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290" name="Google Shape;4290;p75"/>
          <p:cNvSpPr txBox="1"/>
          <p:nvPr>
            <p:ph idx="4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1" name="Google Shape;4291;p75"/>
          <p:cNvSpPr/>
          <p:nvPr>
            <p:ph idx="5" type="pic"/>
          </p:nvPr>
        </p:nvSpPr>
        <p:spPr>
          <a:xfrm>
            <a:off x="3296420" y="541735"/>
            <a:ext cx="5295900" cy="381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4292" name="Google Shape;4292;p75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293" name="Google Shape;4293;p75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294" name="Google Shape;4294;p75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295" name="Google Shape;4295;p75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296" name="Google Shape;4296;p75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297" name="Google Shape;4297;p75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298" name="Google Shape;4298;p75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299" name="Google Shape;4299;p75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300" name="Google Shape;4300;p75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301" name="Google Shape;4301;p75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302" name="Google Shape;4302;p75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303" name="Google Shape;4303;p75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304" name="Google Shape;4304;p75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305" name="Google Shape;4305;p75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306" name="Google Shape;4306;p75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307" name="Google Shape;4307;p75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308" name="Google Shape;4308;p75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309" name="Google Shape;4309;p75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310" name="Google Shape;4310;p75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311" name="Google Shape;4311;p75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312" name="Google Shape;4312;p75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313" name="Google Shape;4313;p75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314" name="Google Shape;4314;p75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315" name="Google Shape;4315;p7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316" name="Google Shape;4316;p7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7" name="Google Shape;4317;p75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318" name="Google Shape;4318;p75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319" name="Google Shape;4319;p75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20" name="Google Shape;4320;p75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321" name="Google Shape;4321;p7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322" name="Google Shape;4322;p7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23" name="Google Shape;4323;p7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24" name="Google Shape;4324;p7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25" name="Google Shape;4325;p7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26" name="Google Shape;4326;p7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327" name="Google Shape;4327;p7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28" name="Google Shape;4328;p75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329" name="Google Shape;4329;p7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330" name="Google Shape;4330;p7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31" name="Google Shape;4331;p7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32" name="Google Shape;4332;p7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33" name="Google Shape;4333;p7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34" name="Google Shape;4334;p7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335" name="Google Shape;4335;p7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336" name="Google Shape;4336;p75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337" name="Google Shape;4337;p75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338" name="Google Shape;4338;p75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339" name="Google Shape;4339;p75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340" name="Google Shape;4340;p75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341" name="Google Shape;4341;p75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42" name="Google Shape;4342;p75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343" name="Google Shape;4343;p75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44" name="Google Shape;4344;p75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45" name="Google Shape;4345;p75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46" name="Google Shape;4346;p75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47" name="Google Shape;4347;p75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348" name="Google Shape;4348;p75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49" name="Google Shape;4349;p75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350" name="Google Shape;4350;p75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51" name="Google Shape;4351;p75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352" name="Google Shape;4352;p75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53" name="Google Shape;4353;p75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54" name="Google Shape;4354;p75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55" name="Google Shape;4355;p75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356" name="Google Shape;4356;p75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357" name="Google Shape;4357;p75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58" name="Google Shape;4358;p75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359" name="Google Shape;4359;p75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360" name="Google Shape;4360;p7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361" name="Google Shape;4361;p7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362" name="Google Shape;4362;p7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363" name="Google Shape;4363;p75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364" name="Google Shape;4364;p75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5" name="Google Shape;4365;p75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6" name="Google Shape;4366;p75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367" name="Google Shape;4367;p75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368" name="Google Shape;4368;p75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377" name="Google Shape;4377;p75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378" name="Google Shape;4378;p7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379" name="Google Shape;4379;p7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380" name="Google Shape;4380;p7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381" name="Google Shape;4381;p7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82" name="Google Shape;4382;p7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83" name="Google Shape;4383;p7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384" name="Google Shape;4384;p7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85" name="Google Shape;4385;p7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386" name="Google Shape;4386;p7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387" name="Google Shape;4387;p7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8" name="Google Shape;4388;p7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89" name="Google Shape;4389;p7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390" name="Google Shape;4390;p7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1" name="Google Shape;4391;p7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392" name="Google Shape;4392;p7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393" name="Google Shape;4393;p7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4" name="Google Shape;4394;p75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395" name="Google Shape;4395;p7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396" name="Google Shape;4396;p7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7" name="Google Shape;4397;p75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398" name="Google Shape;4398;p7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399" name="Google Shape;4399;p7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0" name="Google Shape;4400;p7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1" name="Google Shape;4401;p7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02" name="Google Shape;4402;p7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403" name="Google Shape;4403;p7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404" name="Google Shape;4404;p7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405" name="Google Shape;4405;p7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06" name="Google Shape;4406;p7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407" name="Google Shape;4407;p7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8" name="Google Shape;4408;p7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409" name="Google Shape;4409;p7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410" name="Google Shape;4410;p75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+ Quote">
  <p:cSld name="Column 1x + Image + Quote"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76"/>
          <p:cNvSpPr/>
          <p:nvPr>
            <p:ph idx="2" type="pic"/>
          </p:nvPr>
        </p:nvSpPr>
        <p:spPr>
          <a:xfrm>
            <a:off x="3296420" y="541735"/>
            <a:ext cx="5295900" cy="381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13" name="Google Shape;4413;p76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4" name="Google Shape;4414;p76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5" name="Google Shape;4415;p76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416" name="Google Shape;4416;p76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17" name="Google Shape;4417;p76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4418" name="Google Shape;4418;p76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419" name="Google Shape;4419;p7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420" name="Google Shape;4420;p76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1" name="Google Shape;4421;p76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422" name="Google Shape;4422;p76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423" name="Google Shape;4423;p76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424" name="Google Shape;4424;p76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425" name="Google Shape;4425;p76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4426" name="Google Shape;4426;p76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76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76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4429" name="Google Shape;4429;p76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4430" name="Google Shape;4430;p76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76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32" name="Google Shape;4432;p76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4433" name="Google Shape;4433;p7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4" name="Google Shape;4434;p7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5" name="Google Shape;4435;p7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36" name="Google Shape;4436;p76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4437" name="Google Shape;4437;p76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8" name="Google Shape;4438;p76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9" name="Google Shape;4439;p76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440" name="Google Shape;4440;p7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441" name="Google Shape;4441;p76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442" name="Google Shape;4442;p76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4443" name="Google Shape;4443;p76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4444" name="Google Shape;4444;p76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445" name="Google Shape;4445;p76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446" name="Google Shape;4446;p76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447" name="Google Shape;4447;p76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48" name="Google Shape;4448;p76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49" name="Google Shape;4449;p76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450" name="Google Shape;4450;p7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451" name="Google Shape;4451;p7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452" name="Google Shape;4452;p76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453" name="Google Shape;4453;p7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4" name="Google Shape;4454;p7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55" name="Google Shape;4455;p76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456" name="Google Shape;4456;p76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7" name="Google Shape;4457;p76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458" name="Google Shape;4458;p76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459" name="Google Shape;4459;p76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0" name="Google Shape;4460;p76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461" name="Google Shape;4461;p76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4462" name="Google Shape;4462;p7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463" name="Google Shape;4463;p7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4" name="Google Shape;4464;p76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4465" name="Google Shape;4465;p76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466" name="Google Shape;4466;p7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467" name="Google Shape;4467;p7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468" name="Google Shape;4468;p7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469" name="Google Shape;4469;p76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470" name="Google Shape;4470;p76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471" name="Google Shape;4471;p76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472" name="Google Shape;4472;p76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4473" name="Google Shape;4473;p7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474" name="Google Shape;4474;p7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475" name="Google Shape;4475;p76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4476" name="Google Shape;4476;p76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477" name="Google Shape;4477;p76"/>
          <p:cNvSpPr txBox="1"/>
          <p:nvPr>
            <p:ph idx="6" type="body"/>
          </p:nvPr>
        </p:nvSpPr>
        <p:spPr>
          <a:xfrm>
            <a:off x="6722130" y="2579099"/>
            <a:ext cx="1653600" cy="152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478" name="Google Shape;4478;p76"/>
          <p:cNvSpPr txBox="1"/>
          <p:nvPr>
            <p:ph idx="7" type="body"/>
          </p:nvPr>
        </p:nvSpPr>
        <p:spPr>
          <a:xfrm>
            <a:off x="6804699" y="2699674"/>
            <a:ext cx="405000" cy="358200"/>
          </a:xfrm>
          <a:prstGeom prst="rect">
            <a:avLst/>
          </a:prstGeom>
          <a:blipFill rotWithShape="1">
            <a:blip r:embed="rId4">
              <a:alphaModFix amt="40000"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479" name="Google Shape;4479;p76"/>
          <p:cNvSpPr txBox="1"/>
          <p:nvPr>
            <p:ph idx="8" type="body"/>
          </p:nvPr>
        </p:nvSpPr>
        <p:spPr>
          <a:xfrm rot="10800000">
            <a:off x="7850255" y="3628527"/>
            <a:ext cx="405000" cy="358200"/>
          </a:xfrm>
          <a:prstGeom prst="rect">
            <a:avLst/>
          </a:prstGeom>
          <a:blipFill rotWithShape="1">
            <a:blip r:embed="rId4">
              <a:alphaModFix amt="40000"/>
            </a:blip>
            <a:stretch>
              <a:fillRect b="-108580" l="-122112" r="-115075" t="-281183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80" name="Google Shape;4480;p76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481" name="Google Shape;4481;p76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482" name="Google Shape;4482;p7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483" name="Google Shape;4483;p76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484" name="Google Shape;4484;p7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485" name="Google Shape;4485;p76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486" name="Google Shape;4486;p76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487" name="Google Shape;4487;p7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488" name="Google Shape;4488;p76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489" name="Google Shape;4489;p7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490" name="Google Shape;4490;p76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491" name="Google Shape;4491;p7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492" name="Google Shape;4492;p76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493" name="Google Shape;4493;p7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494" name="Google Shape;4494;p76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495" name="Google Shape;4495;p7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496" name="Google Shape;4496;p76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497" name="Google Shape;4497;p7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498" name="Google Shape;4498;p76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499" name="Google Shape;4499;p7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500" name="Google Shape;4500;p76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501" name="Google Shape;4501;p76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502" name="Google Shape;4502;p76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503" name="Google Shape;4503;p76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504" name="Google Shape;4504;p76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5" name="Google Shape;4505;p76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506" name="Google Shape;4506;p76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507" name="Google Shape;4507;p76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08" name="Google Shape;4508;p76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509" name="Google Shape;4509;p7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510" name="Google Shape;4510;p7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11" name="Google Shape;4511;p7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12" name="Google Shape;4512;p7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13" name="Google Shape;4513;p7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14" name="Google Shape;4514;p7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515" name="Google Shape;4515;p7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16" name="Google Shape;4516;p76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517" name="Google Shape;4517;p7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518" name="Google Shape;4518;p7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19" name="Google Shape;4519;p7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20" name="Google Shape;4520;p7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21" name="Google Shape;4521;p7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22" name="Google Shape;4522;p7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523" name="Google Shape;4523;p7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524" name="Google Shape;4524;p76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525" name="Google Shape;4525;p76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526" name="Google Shape;4526;p76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527" name="Google Shape;4527;p76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528" name="Google Shape;4528;p76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529" name="Google Shape;4529;p76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30" name="Google Shape;4530;p76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531" name="Google Shape;4531;p76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32" name="Google Shape;4532;p76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33" name="Google Shape;4533;p76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34" name="Google Shape;4534;p76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35" name="Google Shape;4535;p76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536" name="Google Shape;4536;p76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37" name="Google Shape;4537;p76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538" name="Google Shape;4538;p76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39" name="Google Shape;4539;p76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540" name="Google Shape;4540;p76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41" name="Google Shape;4541;p76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42" name="Google Shape;4542;p76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43" name="Google Shape;4543;p76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44" name="Google Shape;4544;p76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545" name="Google Shape;4545;p76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46" name="Google Shape;4546;p76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547" name="Google Shape;4547;p76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548" name="Google Shape;4548;p7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49" name="Google Shape;4549;p7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550" name="Google Shape;4550;p76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551" name="Google Shape;4551;p76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552" name="Google Shape;4552;p76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3" name="Google Shape;4553;p76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4" name="Google Shape;4554;p76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55" name="Google Shape;4555;p76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 + Image #2">
  <p:cSld name="Column 2x + Image #2">
    <p:spTree>
      <p:nvGrpSpPr>
        <p:cNvPr id="4556" name="Shape 4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Google Shape;4557;p77"/>
          <p:cNvSpPr txBox="1"/>
          <p:nvPr>
            <p:ph idx="1" type="body"/>
          </p:nvPr>
        </p:nvSpPr>
        <p:spPr>
          <a:xfrm>
            <a:off x="6048679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558" name="Google Shape;4558;p77"/>
          <p:cNvSpPr txBox="1"/>
          <p:nvPr>
            <p:ph idx="2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9" name="Google Shape;4559;p77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0" name="Google Shape;4560;p77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561" name="Google Shape;4561;p77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2" name="Google Shape;4562;p77"/>
          <p:cNvSpPr/>
          <p:nvPr>
            <p:ph idx="6" type="pic"/>
          </p:nvPr>
        </p:nvSpPr>
        <p:spPr>
          <a:xfrm>
            <a:off x="3296421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4563" name="Google Shape;4563;p77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564" name="Google Shape;4564;p77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565" name="Google Shape;4565;p7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566" name="Google Shape;4566;p77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567" name="Google Shape;4567;p7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568" name="Google Shape;4568;p77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569" name="Google Shape;4569;p77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570" name="Google Shape;4570;p7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571" name="Google Shape;4571;p77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572" name="Google Shape;4572;p7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573" name="Google Shape;4573;p77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574" name="Google Shape;4574;p7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575" name="Google Shape;4575;p77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576" name="Google Shape;4576;p7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577" name="Google Shape;4577;p77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578" name="Google Shape;4578;p7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579" name="Google Shape;4579;p77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580" name="Google Shape;4580;p7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581" name="Google Shape;4581;p77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582" name="Google Shape;4582;p7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583" name="Google Shape;4583;p77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584" name="Google Shape;4584;p77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585" name="Google Shape;4585;p77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586" name="Google Shape;4586;p7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587" name="Google Shape;4587;p7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8" name="Google Shape;4588;p77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589" name="Google Shape;4589;p77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590" name="Google Shape;4590;p77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91" name="Google Shape;4591;p77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592" name="Google Shape;4592;p7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593" name="Google Shape;4593;p7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94" name="Google Shape;4594;p7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95" name="Google Shape;4595;p7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96" name="Google Shape;4596;p7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597" name="Google Shape;4597;p7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598" name="Google Shape;4598;p7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99" name="Google Shape;4599;p77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600" name="Google Shape;4600;p7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601" name="Google Shape;4601;p7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02" name="Google Shape;4602;p7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03" name="Google Shape;4603;p7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04" name="Google Shape;4604;p7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05" name="Google Shape;4605;p7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606" name="Google Shape;4606;p7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607" name="Google Shape;4607;p77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608" name="Google Shape;4608;p77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609" name="Google Shape;4609;p77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610" name="Google Shape;4610;p77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611" name="Google Shape;4611;p77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612" name="Google Shape;4612;p77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13" name="Google Shape;4613;p77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614" name="Google Shape;4614;p77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15" name="Google Shape;4615;p77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16" name="Google Shape;4616;p77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17" name="Google Shape;4617;p77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18" name="Google Shape;4618;p77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619" name="Google Shape;4619;p77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20" name="Google Shape;4620;p77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621" name="Google Shape;4621;p77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2" name="Google Shape;4622;p77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623" name="Google Shape;4623;p77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24" name="Google Shape;4624;p77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25" name="Google Shape;4625;p77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26" name="Google Shape;4626;p77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627" name="Google Shape;4627;p77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628" name="Google Shape;4628;p77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629" name="Google Shape;4629;p77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630" name="Google Shape;4630;p77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631" name="Google Shape;4631;p7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32" name="Google Shape;4632;p7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633" name="Google Shape;4633;p7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634" name="Google Shape;4634;p77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635" name="Google Shape;4635;p77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36" name="Google Shape;4636;p77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37" name="Google Shape;4637;p77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638" name="Google Shape;4638;p77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639" name="Google Shape;4639;p77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640" name="Google Shape;4640;p77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641" name="Google Shape;4641;p7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642" name="Google Shape;4642;p77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3" name="Google Shape;4643;p7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644" name="Google Shape;4644;p77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645" name="Google Shape;4645;p77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646" name="Google Shape;4646;p77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647" name="Google Shape;4647;p77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648" name="Google Shape;4648;p77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649" name="Google Shape;4649;p77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650" name="Google Shape;4650;p77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651" name="Google Shape;4651;p77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652" name="Google Shape;4652;p77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53" name="Google Shape;4653;p77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54" name="Google Shape;4654;p77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655" name="Google Shape;4655;p7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656" name="Google Shape;4656;p7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657" name="Google Shape;4657;p77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658" name="Google Shape;4658;p7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9" name="Google Shape;4659;p7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60" name="Google Shape;4660;p77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661" name="Google Shape;4661;p77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2" name="Google Shape;4662;p77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663" name="Google Shape;4663;p77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664" name="Google Shape;4664;p77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5" name="Google Shape;4665;p77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666" name="Google Shape;4666;p7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667" name="Google Shape;4667;p7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8" name="Google Shape;4668;p77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669" name="Google Shape;4669;p7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670" name="Google Shape;4670;p7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7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7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73" name="Google Shape;4673;p7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674" name="Google Shape;4674;p77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675" name="Google Shape;4675;p77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676" name="Google Shape;4676;p77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77" name="Google Shape;4677;p7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678" name="Google Shape;4678;p7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9" name="Google Shape;4679;p77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680" name="Google Shape;4680;p77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681" name="Google Shape;4681;p77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3x + Image">
  <p:cSld name="Column 3x + Image"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p78"/>
          <p:cNvSpPr/>
          <p:nvPr>
            <p:ph idx="2" type="pic"/>
          </p:nvPr>
        </p:nvSpPr>
        <p:spPr>
          <a:xfrm>
            <a:off x="3296421" y="541735"/>
            <a:ext cx="5316300" cy="2250600"/>
          </a:xfrm>
          <a:prstGeom prst="roundRect">
            <a:avLst>
              <a:gd fmla="val 5266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4684" name="Google Shape;4684;p78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5" name="Google Shape;4685;p78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6" name="Google Shape;4686;p78"/>
          <p:cNvSpPr txBox="1"/>
          <p:nvPr>
            <p:ph idx="4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687" name="Google Shape;4687;p78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8" name="Google Shape;4688;p78"/>
          <p:cNvSpPr txBox="1"/>
          <p:nvPr>
            <p:ph idx="6" type="body"/>
          </p:nvPr>
        </p:nvSpPr>
        <p:spPr>
          <a:xfrm>
            <a:off x="3296421" y="2995046"/>
            <a:ext cx="254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689" name="Google Shape;4689;p78"/>
          <p:cNvSpPr txBox="1"/>
          <p:nvPr>
            <p:ph idx="7" type="body"/>
          </p:nvPr>
        </p:nvSpPr>
        <p:spPr>
          <a:xfrm>
            <a:off x="6046322" y="2984157"/>
            <a:ext cx="254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grpSp>
        <p:nvGrpSpPr>
          <p:cNvPr id="4690" name="Google Shape;4690;p78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691" name="Google Shape;4691;p78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692" name="Google Shape;4692;p7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693" name="Google Shape;4693;p78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694" name="Google Shape;4694;p7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695" name="Google Shape;4695;p78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696" name="Google Shape;4696;p78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697" name="Google Shape;4697;p7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698" name="Google Shape;4698;p78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699" name="Google Shape;4699;p7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700" name="Google Shape;4700;p78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701" name="Google Shape;4701;p7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702" name="Google Shape;4702;p78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703" name="Google Shape;4703;p7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704" name="Google Shape;4704;p78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705" name="Google Shape;4705;p7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706" name="Google Shape;4706;p78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707" name="Google Shape;4707;p7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708" name="Google Shape;4708;p78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709" name="Google Shape;4709;p7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710" name="Google Shape;4710;p78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711" name="Google Shape;4711;p78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712" name="Google Shape;4712;p78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713" name="Google Shape;4713;p7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714" name="Google Shape;4714;p7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5" name="Google Shape;4715;p78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716" name="Google Shape;4716;p78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717" name="Google Shape;4717;p78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18" name="Google Shape;4718;p78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719" name="Google Shape;4719;p7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720" name="Google Shape;4720;p7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21" name="Google Shape;4721;p7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22" name="Google Shape;4722;p7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23" name="Google Shape;4723;p7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24" name="Google Shape;4724;p7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725" name="Google Shape;4725;p7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26" name="Google Shape;4726;p78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727" name="Google Shape;4727;p7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728" name="Google Shape;4728;p7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29" name="Google Shape;4729;p7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30" name="Google Shape;4730;p7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31" name="Google Shape;4731;p7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32" name="Google Shape;4732;p7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733" name="Google Shape;4733;p7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734" name="Google Shape;4734;p78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735" name="Google Shape;4735;p78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736" name="Google Shape;4736;p78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737" name="Google Shape;4737;p78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738" name="Google Shape;4738;p78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739" name="Google Shape;4739;p78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40" name="Google Shape;4740;p78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741" name="Google Shape;4741;p78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42" name="Google Shape;4742;p78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43" name="Google Shape;4743;p78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44" name="Google Shape;4744;p78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45" name="Google Shape;4745;p78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746" name="Google Shape;4746;p78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47" name="Google Shape;4747;p78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748" name="Google Shape;4748;p78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49" name="Google Shape;4749;p78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750" name="Google Shape;4750;p78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51" name="Google Shape;4751;p78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52" name="Google Shape;4752;p78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53" name="Google Shape;4753;p78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754" name="Google Shape;4754;p78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755" name="Google Shape;4755;p78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756" name="Google Shape;4756;p78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757" name="Google Shape;4757;p78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758" name="Google Shape;4758;p7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759" name="Google Shape;4759;p7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760" name="Google Shape;4760;p7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761" name="Google Shape;4761;p78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762" name="Google Shape;4762;p78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3" name="Google Shape;4763;p78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4" name="Google Shape;4764;p78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765" name="Google Shape;4765;p78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766" name="Google Shape;4766;p78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767" name="Google Shape;4767;p78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768" name="Google Shape;4768;p7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769" name="Google Shape;4769;p78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7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771" name="Google Shape;4771;p78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772" name="Google Shape;4772;p78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773" name="Google Shape;4773;p7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774" name="Google Shape;4774;p78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775" name="Google Shape;4775;p78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776" name="Google Shape;4776;p78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777" name="Google Shape;4777;p78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778" name="Google Shape;4778;p78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779" name="Google Shape;4779;p78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80" name="Google Shape;4780;p78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81" name="Google Shape;4781;p78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782" name="Google Shape;4782;p7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783" name="Google Shape;4783;p7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784" name="Google Shape;4784;p78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785" name="Google Shape;4785;p7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6" name="Google Shape;4786;p7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87" name="Google Shape;4787;p78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788" name="Google Shape;4788;p78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9" name="Google Shape;4789;p78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790" name="Google Shape;4790;p78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791" name="Google Shape;4791;p78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2" name="Google Shape;4792;p78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793" name="Google Shape;4793;p78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794" name="Google Shape;4794;p78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5" name="Google Shape;4795;p78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796" name="Google Shape;4796;p78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797" name="Google Shape;4797;p7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8" name="Google Shape;4798;p7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9" name="Google Shape;4799;p78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00" name="Google Shape;4800;p78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801" name="Google Shape;4801;p78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802" name="Google Shape;4802;p78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803" name="Google Shape;4803;p78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04" name="Google Shape;4804;p7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805" name="Google Shape;4805;p7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6" name="Google Shape;4806;p78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807" name="Google Shape;4807;p78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808" name="Google Shape;4808;p78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Image 2x">
  <p:cSld name="Column 1x + Image 2x">
    <p:spTree>
      <p:nvGrpSpPr>
        <p:cNvPr id="4809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Google Shape;4810;p79"/>
          <p:cNvSpPr/>
          <p:nvPr>
            <p:ph idx="2" type="pic"/>
          </p:nvPr>
        </p:nvSpPr>
        <p:spPr>
          <a:xfrm>
            <a:off x="546521" y="1493387"/>
            <a:ext cx="2551200" cy="28608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4811" name="Google Shape;4811;p79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812" name="Google Shape;4812;p79"/>
          <p:cNvSpPr txBox="1"/>
          <p:nvPr>
            <p:ph idx="3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813" name="Google Shape;4813;p79"/>
          <p:cNvSpPr txBox="1"/>
          <p:nvPr>
            <p:ph idx="4" type="body"/>
          </p:nvPr>
        </p:nvSpPr>
        <p:spPr>
          <a:xfrm>
            <a:off x="3296421" y="541735"/>
            <a:ext cx="2548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814" name="Google Shape;4814;p79"/>
          <p:cNvSpPr txBox="1"/>
          <p:nvPr>
            <p:ph idx="5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815" name="Google Shape;4815;p79"/>
          <p:cNvSpPr/>
          <p:nvPr>
            <p:ph idx="6" type="pic"/>
          </p:nvPr>
        </p:nvSpPr>
        <p:spPr>
          <a:xfrm>
            <a:off x="6046322" y="541735"/>
            <a:ext cx="2551200" cy="3812400"/>
          </a:xfrm>
          <a:prstGeom prst="roundRect">
            <a:avLst>
              <a:gd fmla="val 4031" name="adj"/>
            </a:avLst>
          </a:prstGeom>
          <a:solidFill>
            <a:srgbClr val="F2F2F2"/>
          </a:solidFill>
          <a:ln>
            <a:noFill/>
          </a:ln>
        </p:spPr>
      </p:sp>
      <p:grpSp>
        <p:nvGrpSpPr>
          <p:cNvPr id="4816" name="Google Shape;4816;p79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4817" name="Google Shape;4817;p79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4818" name="Google Shape;4818;p7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819" name="Google Shape;4819;p79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820" name="Google Shape;4820;p7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821" name="Google Shape;4821;p79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4822" name="Google Shape;4822;p79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823" name="Google Shape;4823;p7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824" name="Google Shape;4824;p79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4825" name="Google Shape;4825;p7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4826" name="Google Shape;4826;p79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4827" name="Google Shape;4827;p7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4828" name="Google Shape;4828;p79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4829" name="Google Shape;4829;p7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4830" name="Google Shape;4830;p79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4831" name="Google Shape;4831;p7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4832" name="Google Shape;4832;p79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4833" name="Google Shape;4833;p7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4834" name="Google Shape;4834;p79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4835" name="Google Shape;4835;p7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4836" name="Google Shape;4836;p79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4837" name="Google Shape;4837;p79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4838" name="Google Shape;4838;p79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4839" name="Google Shape;4839;p7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840" name="Google Shape;4840;p7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1" name="Google Shape;4841;p79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4842" name="Google Shape;4842;p79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4843" name="Google Shape;4843;p79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44" name="Google Shape;4844;p79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4845" name="Google Shape;4845;p7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846" name="Google Shape;4846;p7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47" name="Google Shape;4847;p7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48" name="Google Shape;4848;p7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49" name="Google Shape;4849;p7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50" name="Google Shape;4850;p7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851" name="Google Shape;4851;p7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2" name="Google Shape;4852;p79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4853" name="Google Shape;4853;p7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854" name="Google Shape;4854;p7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55" name="Google Shape;4855;p7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56" name="Google Shape;4856;p7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57" name="Google Shape;4857;p7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58" name="Google Shape;4858;p7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859" name="Google Shape;4859;p7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4860" name="Google Shape;4860;p79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4861" name="Google Shape;4861;p79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4862" name="Google Shape;4862;p79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4863" name="Google Shape;4863;p79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4864" name="Google Shape;4864;p79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4865" name="Google Shape;4865;p79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66" name="Google Shape;4866;p79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4867" name="Google Shape;4867;p79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68" name="Google Shape;4868;p79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69" name="Google Shape;4869;p79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70" name="Google Shape;4870;p79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71" name="Google Shape;4871;p79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872" name="Google Shape;4872;p79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73" name="Google Shape;4873;p79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4874" name="Google Shape;4874;p79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75" name="Google Shape;4875;p79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4876" name="Google Shape;4876;p79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77" name="Google Shape;4877;p79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78" name="Google Shape;4878;p79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79" name="Google Shape;4879;p79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880" name="Google Shape;4880;p79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4881" name="Google Shape;4881;p79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82" name="Google Shape;4882;p79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4883" name="Google Shape;4883;p79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4884" name="Google Shape;4884;p7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885" name="Google Shape;4885;p7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4886" name="Google Shape;4886;p7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4887" name="Google Shape;4887;p79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4888" name="Google Shape;4888;p79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89" name="Google Shape;4889;p79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90" name="Google Shape;4890;p79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891" name="Google Shape;4891;p79"/>
          <p:cNvGrpSpPr/>
          <p:nvPr/>
        </p:nvGrpSpPr>
        <p:grpSpPr>
          <a:xfrm>
            <a:off x="9283196" y="0"/>
            <a:ext cx="2769910" cy="3790982"/>
            <a:chOff x="-3786164" y="0"/>
            <a:chExt cx="3693213" cy="5054643"/>
          </a:xfrm>
        </p:grpSpPr>
        <p:sp>
          <p:nvSpPr>
            <p:cNvPr id="4892" name="Google Shape;4892;p79"/>
            <p:cNvSpPr/>
            <p:nvPr/>
          </p:nvSpPr>
          <p:spPr>
            <a:xfrm>
              <a:off x="-3786164" y="0"/>
              <a:ext cx="3593100" cy="439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4893" name="Google Shape;4893;p79"/>
            <p:cNvSpPr/>
            <p:nvPr/>
          </p:nvSpPr>
          <p:spPr>
            <a:xfrm>
              <a:off x="-3786164" y="422664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4894" name="Google Shape;4894;p7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4895" name="Google Shape;4895;p79"/>
            <p:cNvSpPr/>
            <p:nvPr/>
          </p:nvSpPr>
          <p:spPr>
            <a:xfrm>
              <a:off x="-3319416" y="465323"/>
              <a:ext cx="30087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7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4897" name="Google Shape;4897;p79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4898" name="Google Shape;4898;p79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4899" name="Google Shape;4899;p7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4900" name="Google Shape;4900;p79"/>
            <p:cNvSpPr/>
            <p:nvPr/>
          </p:nvSpPr>
          <p:spPr>
            <a:xfrm>
              <a:off x="-3319415" y="2634835"/>
              <a:ext cx="29448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4901" name="Google Shape;4901;p79"/>
            <p:cNvGrpSpPr/>
            <p:nvPr/>
          </p:nvGrpSpPr>
          <p:grpSpPr>
            <a:xfrm>
              <a:off x="-3414625" y="3534298"/>
              <a:ext cx="514299" cy="506536"/>
              <a:chOff x="12617641" y="3403239"/>
              <a:chExt cx="753000" cy="741634"/>
            </a:xfrm>
          </p:grpSpPr>
          <p:grpSp>
            <p:nvGrpSpPr>
              <p:cNvPr id="4902" name="Google Shape;4902;p79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4903" name="Google Shape;4903;p79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4904" name="Google Shape;4904;p79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4905" name="Google Shape;4905;p79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06" name="Google Shape;4906;p79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07" name="Google Shape;4907;p79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908" name="Google Shape;4908;p7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09" name="Google Shape;4909;p7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910" name="Google Shape;4910;p79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911" name="Google Shape;4911;p7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2" name="Google Shape;4912;p7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3" name="Google Shape;4913;p79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4914" name="Google Shape;4914;p79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5" name="Google Shape;4915;p79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16" name="Google Shape;4916;p79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4917" name="Google Shape;4917;p79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8" name="Google Shape;4918;p79"/>
            <p:cNvGrpSpPr/>
            <p:nvPr/>
          </p:nvGrpSpPr>
          <p:grpSpPr>
            <a:xfrm>
              <a:off x="-376743" y="4055673"/>
              <a:ext cx="283792" cy="283792"/>
              <a:chOff x="-510741" y="5913713"/>
              <a:chExt cx="267652" cy="267652"/>
            </a:xfrm>
          </p:grpSpPr>
          <p:sp>
            <p:nvSpPr>
              <p:cNvPr id="4919" name="Google Shape;4919;p79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920" name="Google Shape;4920;p79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1" name="Google Shape;4921;p79"/>
            <p:cNvGrpSpPr/>
            <p:nvPr/>
          </p:nvGrpSpPr>
          <p:grpSpPr>
            <a:xfrm>
              <a:off x="-938434" y="4364020"/>
              <a:ext cx="627900" cy="576654"/>
              <a:chOff x="-938434" y="4570310"/>
              <a:chExt cx="627900" cy="576654"/>
            </a:xfrm>
          </p:grpSpPr>
          <p:grpSp>
            <p:nvGrpSpPr>
              <p:cNvPr id="4922" name="Google Shape;4922;p79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4923" name="Google Shape;4923;p7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4" name="Google Shape;4924;p7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5" name="Google Shape;4925;p79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26" name="Google Shape;4926;p79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4927" name="Google Shape;4927;p79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4928" name="Google Shape;4928;p79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4929" name="Google Shape;4929;p79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30" name="Google Shape;4930;p7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931" name="Google Shape;4931;p7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2" name="Google Shape;4932;p79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33" name="Google Shape;4933;p79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4934" name="Google Shape;4934;p79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Chart">
  <p:cSld name="Column 1x + Chart">
    <p:spTree>
      <p:nvGrpSpPr>
        <p:cNvPr id="4935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Google Shape;4936;p80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7" name="Google Shape;4937;p80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8" name="Google Shape;4938;p80"/>
          <p:cNvSpPr txBox="1"/>
          <p:nvPr>
            <p:ph idx="3" type="body"/>
          </p:nvPr>
        </p:nvSpPr>
        <p:spPr>
          <a:xfrm>
            <a:off x="546521" y="1194197"/>
            <a:ext cx="37827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4939" name="Google Shape;4939;p80"/>
          <p:cNvSpPr/>
          <p:nvPr/>
        </p:nvSpPr>
        <p:spPr>
          <a:xfrm>
            <a:off x="0" y="-275953"/>
            <a:ext cx="1172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Column 1x + Chart</a:t>
            </a:r>
            <a:endParaRPr sz="1100"/>
          </a:p>
        </p:txBody>
      </p:sp>
      <p:sp>
        <p:nvSpPr>
          <p:cNvPr id="4940" name="Google Shape;4940;p80"/>
          <p:cNvSpPr/>
          <p:nvPr>
            <p:ph idx="4" type="chart"/>
          </p:nvPr>
        </p:nvSpPr>
        <p:spPr>
          <a:xfrm>
            <a:off x="4821408" y="1194197"/>
            <a:ext cx="3782700" cy="315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4500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  <a:defRPr b="0" i="1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1" name="Google Shape;4941;p80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942" name="Google Shape;4942;p80"/>
          <p:cNvGrpSpPr/>
          <p:nvPr/>
        </p:nvGrpSpPr>
        <p:grpSpPr>
          <a:xfrm>
            <a:off x="9283196" y="1"/>
            <a:ext cx="2770114" cy="4286939"/>
            <a:chOff x="-3786437" y="2"/>
            <a:chExt cx="3693486" cy="5715919"/>
          </a:xfrm>
        </p:grpSpPr>
        <p:grpSp>
          <p:nvGrpSpPr>
            <p:cNvPr id="4943" name="Google Shape;4943;p80"/>
            <p:cNvGrpSpPr/>
            <p:nvPr/>
          </p:nvGrpSpPr>
          <p:grpSpPr>
            <a:xfrm>
              <a:off x="-3786437" y="3234716"/>
              <a:ext cx="3693486" cy="2481205"/>
              <a:chOff x="-3786437" y="3234716"/>
              <a:chExt cx="3693486" cy="2481205"/>
            </a:xfrm>
          </p:grpSpPr>
          <p:sp>
            <p:nvSpPr>
              <p:cNvPr id="4944" name="Google Shape;4944;p80"/>
              <p:cNvSpPr/>
              <p:nvPr/>
            </p:nvSpPr>
            <p:spPr>
              <a:xfrm>
                <a:off x="-3786165" y="3234716"/>
                <a:ext cx="3593100" cy="1849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 sz="1100"/>
              </a:p>
            </p:txBody>
          </p:sp>
          <p:sp>
            <p:nvSpPr>
              <p:cNvPr id="4945" name="Google Shape;4945;p80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4946" name="Google Shape;4946;p80"/>
              <p:cNvSpPr/>
              <p:nvPr/>
            </p:nvSpPr>
            <p:spPr>
              <a:xfrm>
                <a:off x="-3319415" y="3699315"/>
                <a:ext cx="2944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4947" name="Google Shape;4947;p80"/>
              <p:cNvGrpSpPr/>
              <p:nvPr/>
            </p:nvGrpSpPr>
            <p:grpSpPr>
              <a:xfrm>
                <a:off x="-3314821" y="4139107"/>
                <a:ext cx="1495281" cy="562582"/>
                <a:chOff x="-3314821" y="3310415"/>
                <a:chExt cx="1495281" cy="562582"/>
              </a:xfrm>
            </p:grpSpPr>
            <p:sp>
              <p:nvSpPr>
                <p:cNvPr id="4948" name="Google Shape;4948;p80"/>
                <p:cNvSpPr/>
                <p:nvPr/>
              </p:nvSpPr>
              <p:spPr>
                <a:xfrm>
                  <a:off x="-3314821" y="3310415"/>
                  <a:ext cx="14037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9" name="Google Shape;4949;p80"/>
                <p:cNvSpPr/>
                <p:nvPr/>
              </p:nvSpPr>
              <p:spPr>
                <a:xfrm>
                  <a:off x="-3304719" y="3564140"/>
                  <a:ext cx="13878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0" name="Google Shape;4950;p80"/>
                <p:cNvSpPr txBox="1"/>
                <p:nvPr/>
              </p:nvSpPr>
              <p:spPr>
                <a:xfrm>
                  <a:off x="-3122115" y="3369117"/>
                  <a:ext cx="12585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 sz="1100"/>
                </a:p>
              </p:txBody>
            </p:sp>
            <p:sp>
              <p:nvSpPr>
                <p:cNvPr id="4951" name="Google Shape;4951;p80"/>
                <p:cNvSpPr txBox="1"/>
                <p:nvPr/>
              </p:nvSpPr>
              <p:spPr>
                <a:xfrm>
                  <a:off x="-3115840" y="3624236"/>
                  <a:ext cx="12963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 sz="1100"/>
                </a:p>
              </p:txBody>
            </p:sp>
            <p:sp>
              <p:nvSpPr>
                <p:cNvPr id="4952" name="Google Shape;4952;p80"/>
                <p:cNvSpPr/>
                <p:nvPr/>
              </p:nvSpPr>
              <p:spPr>
                <a:xfrm>
                  <a:off x="-1959834" y="3694348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53" name="Google Shape;4953;p80"/>
                <p:cNvGrpSpPr/>
                <p:nvPr/>
              </p:nvGrpSpPr>
              <p:grpSpPr>
                <a:xfrm>
                  <a:off x="-3262546" y="3361455"/>
                  <a:ext cx="139776" cy="152253"/>
                  <a:chOff x="12574450" y="6053892"/>
                  <a:chExt cx="169139" cy="184237"/>
                </a:xfrm>
              </p:grpSpPr>
              <p:sp>
                <p:nvSpPr>
                  <p:cNvPr id="4954" name="Google Shape;4954;p80"/>
                  <p:cNvSpPr/>
                  <p:nvPr/>
                </p:nvSpPr>
                <p:spPr>
                  <a:xfrm>
                    <a:off x="12574450" y="6111529"/>
                    <a:ext cx="46200" cy="1266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5" name="Google Shape;4955;p80"/>
                  <p:cNvSpPr/>
                  <p:nvPr/>
                </p:nvSpPr>
                <p:spPr>
                  <a:xfrm>
                    <a:off x="12635427" y="6053892"/>
                    <a:ext cx="46200" cy="1842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6" name="Google Shape;4956;p80"/>
                  <p:cNvSpPr/>
                  <p:nvPr/>
                </p:nvSpPr>
                <p:spPr>
                  <a:xfrm>
                    <a:off x="12697389" y="6094907"/>
                    <a:ext cx="46200" cy="1431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57" name="Google Shape;4957;p80"/>
                <p:cNvGrpSpPr/>
                <p:nvPr/>
              </p:nvGrpSpPr>
              <p:grpSpPr>
                <a:xfrm>
                  <a:off x="-3261059" y="3635184"/>
                  <a:ext cx="160609" cy="145398"/>
                  <a:chOff x="-3261070" y="3620931"/>
                  <a:chExt cx="184396" cy="166933"/>
                </a:xfrm>
              </p:grpSpPr>
              <p:sp>
                <p:nvSpPr>
                  <p:cNvPr id="4958" name="Google Shape;4958;p80"/>
                  <p:cNvSpPr/>
                  <p:nvPr/>
                </p:nvSpPr>
                <p:spPr>
                  <a:xfrm>
                    <a:off x="-3261070" y="3643881"/>
                    <a:ext cx="143100" cy="951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959" name="Google Shape;4959;p80"/>
                  <p:cNvGrpSpPr/>
                  <p:nvPr/>
                </p:nvGrpSpPr>
                <p:grpSpPr>
                  <a:xfrm>
                    <a:off x="-3261061" y="3622095"/>
                    <a:ext cx="141120" cy="117307"/>
                    <a:chOff x="1094874" y="-878307"/>
                    <a:chExt cx="867364" cy="613530"/>
                  </a:xfrm>
                </p:grpSpPr>
                <p:cxnSp>
                  <p:nvCxnSpPr>
                    <p:cNvPr id="4960" name="Google Shape;4960;p80"/>
                    <p:cNvCxnSpPr/>
                    <p:nvPr/>
                  </p:nvCxnSpPr>
                  <p:spPr>
                    <a:xfrm>
                      <a:off x="1094874" y="-878305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4961" name="Google Shape;4961;p80"/>
                    <p:cNvCxnSpPr/>
                    <p:nvPr/>
                  </p:nvCxnSpPr>
                  <p:spPr>
                    <a:xfrm>
                      <a:off x="1962238" y="-878306"/>
                      <a:ext cx="0" cy="613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4962" name="Google Shape;4962;p80"/>
                    <p:cNvGrpSpPr/>
                    <p:nvPr/>
                  </p:nvGrpSpPr>
                  <p:grpSpPr>
                    <a:xfrm>
                      <a:off x="1270535" y="-878307"/>
                      <a:ext cx="526983" cy="613530"/>
                      <a:chOff x="1270535" y="-745959"/>
                      <a:chExt cx="526983" cy="481200"/>
                    </a:xfrm>
                  </p:grpSpPr>
                  <p:cxnSp>
                    <p:nvCxnSpPr>
                      <p:cNvPr id="4963" name="Google Shape;4963;p80"/>
                      <p:cNvCxnSpPr/>
                      <p:nvPr/>
                    </p:nvCxnSpPr>
                    <p:spPr>
                      <a:xfrm>
                        <a:off x="1446196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4964" name="Google Shape;4964;p80"/>
                      <p:cNvCxnSpPr/>
                      <p:nvPr/>
                    </p:nvCxnSpPr>
                    <p:spPr>
                      <a:xfrm>
                        <a:off x="1270535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4965" name="Google Shape;4965;p80"/>
                      <p:cNvCxnSpPr/>
                      <p:nvPr/>
                    </p:nvCxnSpPr>
                    <p:spPr>
                      <a:xfrm>
                        <a:off x="1621857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4966" name="Google Shape;4966;p80"/>
                      <p:cNvCxnSpPr/>
                      <p:nvPr/>
                    </p:nvCxnSpPr>
                    <p:spPr>
                      <a:xfrm>
                        <a:off x="1797518" y="-745959"/>
                        <a:ext cx="0" cy="481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4967" name="Google Shape;4967;p80"/>
                  <p:cNvCxnSpPr/>
                  <p:nvPr/>
                </p:nvCxnSpPr>
                <p:spPr>
                  <a:xfrm rot="10800000">
                    <a:off x="-3260542" y="3739408"/>
                    <a:ext cx="143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68" name="Google Shape;4968;p80"/>
                  <p:cNvCxnSpPr/>
                  <p:nvPr/>
                </p:nvCxnSpPr>
                <p:spPr>
                  <a:xfrm rot="10800000">
                    <a:off x="-3260977" y="3713352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69" name="Google Shape;4969;p80"/>
                  <p:cNvCxnSpPr/>
                  <p:nvPr/>
                </p:nvCxnSpPr>
                <p:spPr>
                  <a:xfrm rot="10800000">
                    <a:off x="-3260977" y="3689677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4970" name="Google Shape;4970;p80"/>
                  <p:cNvCxnSpPr/>
                  <p:nvPr/>
                </p:nvCxnSpPr>
                <p:spPr>
                  <a:xfrm rot="10800000">
                    <a:off x="-3260977" y="3663621"/>
                    <a:ext cx="1428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4971" name="Google Shape;4971;p80"/>
                  <p:cNvSpPr/>
                  <p:nvPr/>
                </p:nvSpPr>
                <p:spPr>
                  <a:xfrm>
                    <a:off x="-3261070" y="3620931"/>
                    <a:ext cx="142800" cy="249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972" name="Google Shape;4972;p80"/>
                  <p:cNvGrpSpPr/>
                  <p:nvPr/>
                </p:nvGrpSpPr>
                <p:grpSpPr>
                  <a:xfrm rot="2700000">
                    <a:off x="-3158137" y="3649923"/>
                    <a:ext cx="34403" cy="147357"/>
                    <a:chOff x="3148279" y="-836646"/>
                    <a:chExt cx="132353" cy="596095"/>
                  </a:xfrm>
                </p:grpSpPr>
                <p:sp>
                  <p:nvSpPr>
                    <p:cNvPr id="4973" name="Google Shape;4973;p80"/>
                    <p:cNvSpPr/>
                    <p:nvPr/>
                  </p:nvSpPr>
                  <p:spPr>
                    <a:xfrm>
                      <a:off x="3148632" y="-725510"/>
                      <a:ext cx="132000" cy="281400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74" name="Google Shape;4974;p80"/>
                    <p:cNvSpPr/>
                    <p:nvPr/>
                  </p:nvSpPr>
                  <p:spPr>
                    <a:xfrm>
                      <a:off x="3148556" y="-836646"/>
                      <a:ext cx="132000" cy="87600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75" name="Google Shape;4975;p80"/>
                    <p:cNvSpPr/>
                    <p:nvPr/>
                  </p:nvSpPr>
                  <p:spPr>
                    <a:xfrm rot="10800000">
                      <a:off x="3148279" y="-420251"/>
                      <a:ext cx="132000" cy="179700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4976" name="Google Shape;4976;p80"/>
              <p:cNvSpPr/>
              <p:nvPr/>
            </p:nvSpPr>
            <p:spPr>
              <a:xfrm>
                <a:off x="-3786437" y="4887921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4977" name="Google Shape;4977;p80"/>
              <p:cNvGrpSpPr/>
              <p:nvPr/>
            </p:nvGrpSpPr>
            <p:grpSpPr>
              <a:xfrm>
                <a:off x="-376743" y="4751982"/>
                <a:ext cx="283792" cy="283792"/>
                <a:chOff x="-510741" y="5913713"/>
                <a:chExt cx="267652" cy="267652"/>
              </a:xfrm>
            </p:grpSpPr>
            <p:sp>
              <p:nvSpPr>
                <p:cNvPr id="4978" name="Google Shape;4978;p80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4979" name="Google Shape;4979;p80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80" name="Google Shape;4980;p80"/>
              <p:cNvGrpSpPr/>
              <p:nvPr/>
            </p:nvGrpSpPr>
            <p:grpSpPr>
              <a:xfrm>
                <a:off x="-938434" y="5025298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4981" name="Google Shape;4981;p80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4982" name="Google Shape;4982;p80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983" name="Google Shape;4983;p80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4984" name="Google Shape;4984;p80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4985" name="Google Shape;4985;p80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</p:grpSp>
        <p:grpSp>
          <p:nvGrpSpPr>
            <p:cNvPr id="4986" name="Google Shape;4986;p80"/>
            <p:cNvGrpSpPr/>
            <p:nvPr/>
          </p:nvGrpSpPr>
          <p:grpSpPr>
            <a:xfrm>
              <a:off x="-3786165" y="2"/>
              <a:ext cx="3593100" cy="3041100"/>
              <a:chOff x="-3786165" y="2"/>
              <a:chExt cx="3593100" cy="3041100"/>
            </a:xfrm>
          </p:grpSpPr>
          <p:sp>
            <p:nvSpPr>
              <p:cNvPr id="4987" name="Google Shape;4987;p80"/>
              <p:cNvSpPr/>
              <p:nvPr/>
            </p:nvSpPr>
            <p:spPr>
              <a:xfrm>
                <a:off x="-3786165" y="2"/>
                <a:ext cx="3593100" cy="3041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 sz="1100"/>
              </a:p>
            </p:txBody>
          </p:sp>
          <p:sp>
            <p:nvSpPr>
              <p:cNvPr id="4988" name="Google Shape;4988;p80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4989" name="Google Shape;4989;p80"/>
              <p:cNvSpPr/>
              <p:nvPr/>
            </p:nvSpPr>
            <p:spPr>
              <a:xfrm>
                <a:off x="-3319415" y="465324"/>
                <a:ext cx="2944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0" name="Google Shape;4990;p80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4991" name="Google Shape;4991;p80"/>
              <p:cNvSpPr/>
              <p:nvPr/>
            </p:nvSpPr>
            <p:spPr>
              <a:xfrm>
                <a:off x="-3319415" y="1493636"/>
                <a:ext cx="2944800" cy="6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grpSp>
            <p:nvGrpSpPr>
              <p:cNvPr id="4992" name="Google Shape;4992;p80"/>
              <p:cNvGrpSpPr/>
              <p:nvPr/>
            </p:nvGrpSpPr>
            <p:grpSpPr>
              <a:xfrm>
                <a:off x="-3312582" y="1060763"/>
                <a:ext cx="576000" cy="246726"/>
                <a:chOff x="-3303310" y="1024128"/>
                <a:chExt cx="576000" cy="246726"/>
              </a:xfrm>
            </p:grpSpPr>
            <p:sp>
              <p:nvSpPr>
                <p:cNvPr id="4993" name="Google Shape;4993;p80"/>
                <p:cNvSpPr/>
                <p:nvPr/>
              </p:nvSpPr>
              <p:spPr>
                <a:xfrm>
                  <a:off x="-3303310" y="1024128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4994" name="Google Shape;4994;p80"/>
                <p:cNvSpPr/>
                <p:nvPr/>
              </p:nvSpPr>
              <p:spPr>
                <a:xfrm>
                  <a:off x="-3303310" y="1243554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95" name="Google Shape;4995;p80"/>
              <p:cNvGrpSpPr/>
              <p:nvPr/>
            </p:nvGrpSpPr>
            <p:grpSpPr>
              <a:xfrm>
                <a:off x="-3314821" y="2257494"/>
                <a:ext cx="1376531" cy="590342"/>
                <a:chOff x="-3314821" y="2421532"/>
                <a:chExt cx="1376531" cy="590342"/>
              </a:xfrm>
            </p:grpSpPr>
            <p:sp>
              <p:nvSpPr>
                <p:cNvPr id="4996" name="Google Shape;4996;p80"/>
                <p:cNvSpPr/>
                <p:nvPr/>
              </p:nvSpPr>
              <p:spPr>
                <a:xfrm>
                  <a:off x="-3314821" y="2421532"/>
                  <a:ext cx="1360500" cy="5049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7" name="Google Shape;4997;p80"/>
                <p:cNvSpPr/>
                <p:nvPr/>
              </p:nvSpPr>
              <p:spPr>
                <a:xfrm>
                  <a:off x="-3304719" y="2675257"/>
                  <a:ext cx="1344900" cy="2466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8" name="Google Shape;4998;p80"/>
                <p:cNvSpPr txBox="1"/>
                <p:nvPr/>
              </p:nvSpPr>
              <p:spPr>
                <a:xfrm>
                  <a:off x="-3122115" y="2480234"/>
                  <a:ext cx="1116000" cy="1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 sz="1100"/>
                </a:p>
              </p:txBody>
            </p:sp>
            <p:sp>
              <p:nvSpPr>
                <p:cNvPr id="4999" name="Google Shape;4999;p80"/>
                <p:cNvSpPr txBox="1"/>
                <p:nvPr/>
              </p:nvSpPr>
              <p:spPr>
                <a:xfrm>
                  <a:off x="-3115841" y="2753263"/>
                  <a:ext cx="1116000" cy="10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 sz="1100"/>
                </a:p>
              </p:txBody>
            </p:sp>
            <p:sp>
              <p:nvSpPr>
                <p:cNvPr id="5000" name="Google Shape;5000;p80"/>
                <p:cNvSpPr/>
                <p:nvPr/>
              </p:nvSpPr>
              <p:spPr>
                <a:xfrm>
                  <a:off x="-2035121" y="2833225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001" name="Google Shape;5001;p80"/>
                <p:cNvGrpSpPr/>
                <p:nvPr/>
              </p:nvGrpSpPr>
              <p:grpSpPr>
                <a:xfrm>
                  <a:off x="-3280188" y="2718400"/>
                  <a:ext cx="268913" cy="277263"/>
                  <a:chOff x="-3280188" y="2713782"/>
                  <a:chExt cx="268913" cy="277263"/>
                </a:xfrm>
              </p:grpSpPr>
              <p:sp>
                <p:nvSpPr>
                  <p:cNvPr id="5002" name="Google Shape;5002;p80"/>
                  <p:cNvSpPr/>
                  <p:nvPr/>
                </p:nvSpPr>
                <p:spPr>
                  <a:xfrm>
                    <a:off x="-3245249" y="2761416"/>
                    <a:ext cx="43200" cy="104700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3" name="Google Shape;5003;p80"/>
                  <p:cNvSpPr/>
                  <p:nvPr/>
                </p:nvSpPr>
                <p:spPr>
                  <a:xfrm>
                    <a:off x="-3199591" y="2713782"/>
                    <a:ext cx="43200" cy="152100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4" name="Google Shape;5004;p80"/>
                  <p:cNvSpPr/>
                  <p:nvPr/>
                </p:nvSpPr>
                <p:spPr>
                  <a:xfrm>
                    <a:off x="-3152134" y="2747679"/>
                    <a:ext cx="43200" cy="118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5" name="Google Shape;5005;p80"/>
                  <p:cNvSpPr/>
                  <p:nvPr/>
                </p:nvSpPr>
                <p:spPr>
                  <a:xfrm rot="-1871098">
                    <a:off x="-3258497" y="2796537"/>
                    <a:ext cx="225531" cy="146718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06" name="Google Shape;5006;p80"/>
                <p:cNvGrpSpPr/>
                <p:nvPr/>
              </p:nvGrpSpPr>
              <p:grpSpPr>
                <a:xfrm>
                  <a:off x="-3223516" y="2766893"/>
                  <a:ext cx="150171" cy="128150"/>
                  <a:chOff x="-2616325" y="2879881"/>
                  <a:chExt cx="330993" cy="288043"/>
                </a:xfrm>
              </p:grpSpPr>
              <p:sp>
                <p:nvSpPr>
                  <p:cNvPr id="5007" name="Google Shape;5007;p80"/>
                  <p:cNvSpPr/>
                  <p:nvPr/>
                </p:nvSpPr>
                <p:spPr>
                  <a:xfrm rot="516939">
                    <a:off x="-2465437" y="2891183"/>
                    <a:ext cx="166009" cy="200696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8" name="Google Shape;5008;p80"/>
                  <p:cNvSpPr/>
                  <p:nvPr/>
                </p:nvSpPr>
                <p:spPr>
                  <a:xfrm rot="514744">
                    <a:off x="-2608659" y="3034794"/>
                    <a:ext cx="207305" cy="118330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5009" name="Google Shape;5009;p80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010" name="Google Shape;5010;p80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011" name="Google Shape;5011;p8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012" name="Google Shape;5012;p80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013" name="Google Shape;5013;p8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014" name="Google Shape;5014;p80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015" name="Google Shape;5015;p80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016" name="Google Shape;5016;p8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017" name="Google Shape;5017;p80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018" name="Google Shape;5018;p8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019" name="Google Shape;5019;p80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020" name="Google Shape;5020;p8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021" name="Google Shape;5021;p80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022" name="Google Shape;5022;p8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023" name="Google Shape;5023;p80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024" name="Google Shape;5024;p8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025" name="Google Shape;5025;p80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026" name="Google Shape;5026;p8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027" name="Google Shape;5027;p80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028" name="Google Shape;5028;p8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029" name="Google Shape;5029;p80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030" name="Google Shape;5030;p80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031" name="Google Shape;5031;p80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032" name="Google Shape;5032;p80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033" name="Google Shape;5033;p80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4" name="Google Shape;5034;p80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035" name="Google Shape;5035;p80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036" name="Google Shape;5036;p80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37" name="Google Shape;5037;p80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038" name="Google Shape;5038;p8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039" name="Google Shape;5039;p8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40" name="Google Shape;5040;p8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41" name="Google Shape;5041;p8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42" name="Google Shape;5042;p8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43" name="Google Shape;5043;p8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044" name="Google Shape;5044;p8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45" name="Google Shape;5045;p80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046" name="Google Shape;5046;p8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047" name="Google Shape;5047;p8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48" name="Google Shape;5048;p8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49" name="Google Shape;5049;p8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50" name="Google Shape;5050;p8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51" name="Google Shape;5051;p8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052" name="Google Shape;5052;p8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053" name="Google Shape;5053;p80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054" name="Google Shape;5054;p80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055" name="Google Shape;5055;p80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056" name="Google Shape;5056;p80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057" name="Google Shape;5057;p80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058" name="Google Shape;5058;p80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059" name="Google Shape;5059;p80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060" name="Google Shape;5060;p80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61" name="Google Shape;5061;p80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62" name="Google Shape;5062;p80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63" name="Google Shape;5063;p80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64" name="Google Shape;5064;p80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065" name="Google Shape;5065;p80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66" name="Google Shape;5066;p80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067" name="Google Shape;5067;p80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068" name="Google Shape;5068;p80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069" name="Google Shape;5069;p80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70" name="Google Shape;5070;p80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71" name="Google Shape;5071;p80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72" name="Google Shape;5072;p80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073" name="Google Shape;5073;p80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074" name="Google Shape;5074;p80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5" name="Google Shape;5075;p80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076" name="Google Shape;5076;p80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077" name="Google Shape;5077;p8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078" name="Google Shape;5078;p8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079" name="Google Shape;5079;p80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080" name="Google Shape;5080;p80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081" name="Google Shape;5081;p80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82" name="Google Shape;5082;p80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83" name="Google Shape;5083;p80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1x + Table">
  <p:cSld name="Column 1x + Table">
    <p:spTree>
      <p:nvGrpSpPr>
        <p:cNvPr id="5084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5" name="Google Shape;5085;p81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086" name="Google Shape;5086;p81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087" name="Google Shape;5087;p81"/>
          <p:cNvSpPr txBox="1"/>
          <p:nvPr>
            <p:ph idx="3" type="body"/>
          </p:nvPr>
        </p:nvSpPr>
        <p:spPr>
          <a:xfrm>
            <a:off x="546521" y="1493387"/>
            <a:ext cx="2548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5088" name="Google Shape;5088;p81"/>
          <p:cNvSpPr txBox="1"/>
          <p:nvPr>
            <p:ph idx="4" type="body"/>
          </p:nvPr>
        </p:nvSpPr>
        <p:spPr>
          <a:xfrm>
            <a:off x="648872" y="541736"/>
            <a:ext cx="244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None/>
              <a:defRPr b="1" sz="2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89" name="Google Shape;5089;p81"/>
          <p:cNvGrpSpPr/>
          <p:nvPr/>
        </p:nvGrpSpPr>
        <p:grpSpPr>
          <a:xfrm>
            <a:off x="9282992" y="-9051"/>
            <a:ext cx="2770114" cy="5029067"/>
            <a:chOff x="-3786437" y="-12068"/>
            <a:chExt cx="3693486" cy="6705423"/>
          </a:xfrm>
        </p:grpSpPr>
        <p:grpSp>
          <p:nvGrpSpPr>
            <p:cNvPr id="5090" name="Google Shape;5090;p81"/>
            <p:cNvGrpSpPr/>
            <p:nvPr/>
          </p:nvGrpSpPr>
          <p:grpSpPr>
            <a:xfrm>
              <a:off x="-3784148" y="-12068"/>
              <a:ext cx="3592800" cy="3238800"/>
              <a:chOff x="-3784148" y="-12068"/>
              <a:chExt cx="3592800" cy="3238800"/>
            </a:xfrm>
          </p:grpSpPr>
          <p:sp>
            <p:nvSpPr>
              <p:cNvPr id="5091" name="Google Shape;5091;p81"/>
              <p:cNvSpPr/>
              <p:nvPr/>
            </p:nvSpPr>
            <p:spPr>
              <a:xfrm>
                <a:off x="-3784148" y="-12068"/>
                <a:ext cx="3592800" cy="3238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 sz="1100"/>
              </a:p>
            </p:txBody>
          </p:sp>
          <p:sp>
            <p:nvSpPr>
              <p:cNvPr id="5092" name="Google Shape;5092;p81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5093" name="Google Shape;5093;p81"/>
              <p:cNvSpPr/>
              <p:nvPr/>
            </p:nvSpPr>
            <p:spPr>
              <a:xfrm>
                <a:off x="-3319415" y="465324"/>
                <a:ext cx="29448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94" name="Google Shape;5094;p81"/>
              <p:cNvGrpSpPr/>
              <p:nvPr/>
            </p:nvGrpSpPr>
            <p:grpSpPr>
              <a:xfrm>
                <a:off x="-3312582" y="1060763"/>
                <a:ext cx="576000" cy="246726"/>
                <a:chOff x="-3312582" y="1060763"/>
                <a:chExt cx="576000" cy="246726"/>
              </a:xfrm>
            </p:grpSpPr>
            <p:sp>
              <p:nvSpPr>
                <p:cNvPr id="5095" name="Google Shape;5095;p81"/>
                <p:cNvSpPr/>
                <p:nvPr/>
              </p:nvSpPr>
              <p:spPr>
                <a:xfrm>
                  <a:off x="-3312582" y="1060763"/>
                  <a:ext cx="576000" cy="215400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35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80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 sz="1100"/>
                </a:p>
              </p:txBody>
            </p:sp>
            <p:sp>
              <p:nvSpPr>
                <p:cNvPr id="5096" name="Google Shape;5096;p81"/>
                <p:cNvSpPr/>
                <p:nvPr/>
              </p:nvSpPr>
              <p:spPr>
                <a:xfrm>
                  <a:off x="-3312582" y="1280189"/>
                  <a:ext cx="576000" cy="27300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97" name="Google Shape;5097;p81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5098" name="Google Shape;5098;p81"/>
              <p:cNvSpPr/>
              <p:nvPr/>
            </p:nvSpPr>
            <p:spPr>
              <a:xfrm>
                <a:off x="-3319415" y="1493636"/>
                <a:ext cx="29448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 sz="1100"/>
              </a:p>
            </p:txBody>
          </p:sp>
          <p:grpSp>
            <p:nvGrpSpPr>
              <p:cNvPr id="5099" name="Google Shape;5099;p81"/>
              <p:cNvGrpSpPr/>
              <p:nvPr/>
            </p:nvGrpSpPr>
            <p:grpSpPr>
              <a:xfrm>
                <a:off x="-3314820" y="2412753"/>
                <a:ext cx="1026133" cy="627498"/>
                <a:chOff x="-3314820" y="2412753"/>
                <a:chExt cx="1026133" cy="627498"/>
              </a:xfrm>
            </p:grpSpPr>
            <p:sp>
              <p:nvSpPr>
                <p:cNvPr id="5100" name="Google Shape;5100;p81"/>
                <p:cNvSpPr/>
                <p:nvPr/>
              </p:nvSpPr>
              <p:spPr>
                <a:xfrm>
                  <a:off x="-3314820" y="2412753"/>
                  <a:ext cx="998400" cy="53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6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1" name="Google Shape;5101;p81"/>
                <p:cNvSpPr/>
                <p:nvPr/>
              </p:nvSpPr>
              <p:spPr>
                <a:xfrm>
                  <a:off x="-3304719" y="2684815"/>
                  <a:ext cx="983100" cy="254100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2" name="Google Shape;5102;p81"/>
                <p:cNvSpPr txBox="1"/>
                <p:nvPr/>
              </p:nvSpPr>
              <p:spPr>
                <a:xfrm>
                  <a:off x="-3083201" y="2494002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 sz="1100"/>
                </a:p>
              </p:txBody>
            </p:sp>
            <p:sp>
              <p:nvSpPr>
                <p:cNvPr id="5103" name="Google Shape;5103;p81"/>
                <p:cNvSpPr/>
                <p:nvPr/>
              </p:nvSpPr>
              <p:spPr>
                <a:xfrm>
                  <a:off x="-2385518" y="2861602"/>
                  <a:ext cx="96831" cy="178649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104" name="Google Shape;5104;p81"/>
                <p:cNvGrpSpPr/>
                <p:nvPr/>
              </p:nvGrpSpPr>
              <p:grpSpPr>
                <a:xfrm>
                  <a:off x="-3259490" y="2463168"/>
                  <a:ext cx="173114" cy="167982"/>
                  <a:chOff x="-916832" y="3037554"/>
                  <a:chExt cx="193489" cy="187752"/>
                </a:xfrm>
              </p:grpSpPr>
              <p:sp>
                <p:nvSpPr>
                  <p:cNvPr id="5105" name="Google Shape;5105;p81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Calibri"/>
                      <a:buNone/>
                    </a:pPr>
                    <a:r>
                      <a:t/>
                    </a:r>
                    <a:endParaRPr b="1" i="0" sz="700" u="none" cap="none" strike="noStrike">
                      <a:solidFill>
                        <a:srgbClr val="00000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106" name="Google Shape;5106;p81"/>
                  <p:cNvSpPr/>
                  <p:nvPr/>
                </p:nvSpPr>
                <p:spPr>
                  <a:xfrm rot="2904560">
                    <a:off x="-887721" y="3085744"/>
                    <a:ext cx="99879" cy="122824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07" name="Google Shape;5107;p81"/>
                  <p:cNvSpPr/>
                  <p:nvPr/>
                </p:nvSpPr>
                <p:spPr>
                  <a:xfrm>
                    <a:off x="-894646" y="3037554"/>
                    <a:ext cx="64776" cy="8582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81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00"/>
                      <a:buFont typeface="Calibri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08" name="Google Shape;5108;p81"/>
                <p:cNvSpPr/>
                <p:nvPr/>
              </p:nvSpPr>
              <p:spPr>
                <a:xfrm rot="10800000">
                  <a:off x="-2528817" y="2540092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109" name="Google Shape;5109;p81"/>
                <p:cNvSpPr txBox="1"/>
                <p:nvPr/>
              </p:nvSpPr>
              <p:spPr>
                <a:xfrm>
                  <a:off x="-3083201" y="2750275"/>
                  <a:ext cx="635700" cy="12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7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 sz="1100"/>
                </a:p>
              </p:txBody>
            </p:sp>
            <p:sp>
              <p:nvSpPr>
                <p:cNvPr id="5110" name="Google Shape;5110;p81"/>
                <p:cNvSpPr/>
                <p:nvPr/>
              </p:nvSpPr>
              <p:spPr>
                <a:xfrm rot="10800000">
                  <a:off x="-2528817" y="2796365"/>
                  <a:ext cx="94800" cy="504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5111" name="Google Shape;5111;p81"/>
                <p:cNvGrpSpPr/>
                <p:nvPr/>
              </p:nvGrpSpPr>
              <p:grpSpPr>
                <a:xfrm>
                  <a:off x="-3250430" y="2732610"/>
                  <a:ext cx="164183" cy="164183"/>
                  <a:chOff x="-3258612" y="2724389"/>
                  <a:chExt cx="180600" cy="180600"/>
                </a:xfrm>
              </p:grpSpPr>
              <p:sp>
                <p:nvSpPr>
                  <p:cNvPr id="5112" name="Google Shape;5112;p81"/>
                  <p:cNvSpPr/>
                  <p:nvPr/>
                </p:nvSpPr>
                <p:spPr>
                  <a:xfrm>
                    <a:off x="-3258612" y="2724389"/>
                    <a:ext cx="180600" cy="18060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35000" lIns="135000" spcFirstLastPara="1" rIns="135000" wrap="square" tIns="13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5113" name="Google Shape;5113;p81"/>
                  <p:cNvCxnSpPr>
                    <a:stCxn id="5112" idx="0"/>
                    <a:endCxn id="5112" idx="2"/>
                  </p:cNvCxnSpPr>
                  <p:nvPr/>
                </p:nvCxnSpPr>
                <p:spPr>
                  <a:xfrm>
                    <a:off x="-316831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114" name="Google Shape;5114;p81"/>
                  <p:cNvCxnSpPr>
                    <a:stCxn id="5112" idx="1"/>
                    <a:endCxn id="5112" idx="3"/>
                  </p:cNvCxnSpPr>
                  <p:nvPr/>
                </p:nvCxnSpPr>
                <p:spPr>
                  <a:xfrm>
                    <a:off x="-3258612" y="281468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5115" name="Google Shape;5115;p81"/>
            <p:cNvGrpSpPr/>
            <p:nvPr/>
          </p:nvGrpSpPr>
          <p:grpSpPr>
            <a:xfrm>
              <a:off x="-3786437" y="3410167"/>
              <a:ext cx="3693486" cy="3283188"/>
              <a:chOff x="-3786437" y="3410167"/>
              <a:chExt cx="3693486" cy="3283188"/>
            </a:xfrm>
          </p:grpSpPr>
          <p:sp>
            <p:nvSpPr>
              <p:cNvPr id="5116" name="Google Shape;5116;p81"/>
              <p:cNvSpPr/>
              <p:nvPr/>
            </p:nvSpPr>
            <p:spPr>
              <a:xfrm>
                <a:off x="-3786165" y="3410167"/>
                <a:ext cx="3593100" cy="2641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 sz="1100"/>
              </a:p>
            </p:txBody>
          </p:sp>
          <p:sp>
            <p:nvSpPr>
              <p:cNvPr id="5117" name="Google Shape;5117;p81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/>
              </a:p>
            </p:txBody>
          </p:sp>
          <p:sp>
            <p:nvSpPr>
              <p:cNvPr id="5118" name="Google Shape;5118;p81"/>
              <p:cNvSpPr/>
              <p:nvPr/>
            </p:nvSpPr>
            <p:spPr>
              <a:xfrm>
                <a:off x="-3319416" y="3874767"/>
                <a:ext cx="3008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100"/>
              </a:p>
            </p:txBody>
          </p:sp>
          <p:sp>
            <p:nvSpPr>
              <p:cNvPr id="5119" name="Google Shape;5119;p81"/>
              <p:cNvSpPr/>
              <p:nvPr/>
            </p:nvSpPr>
            <p:spPr>
              <a:xfrm>
                <a:off x="-3786437" y="5865355"/>
                <a:ext cx="3593700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35000" spcFirstLastPara="1" rIns="135000" wrap="square" tIns="108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9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 sz="1100"/>
              </a:p>
            </p:txBody>
          </p:sp>
          <p:grpSp>
            <p:nvGrpSpPr>
              <p:cNvPr id="5120" name="Google Shape;5120;p81"/>
              <p:cNvGrpSpPr/>
              <p:nvPr/>
            </p:nvGrpSpPr>
            <p:grpSpPr>
              <a:xfrm>
                <a:off x="-376743" y="5729416"/>
                <a:ext cx="283792" cy="283792"/>
                <a:chOff x="-510741" y="5913713"/>
                <a:chExt cx="267652" cy="267652"/>
              </a:xfrm>
            </p:grpSpPr>
            <p:sp>
              <p:nvSpPr>
                <p:cNvPr id="5121" name="Google Shape;5121;p81"/>
                <p:cNvSpPr/>
                <p:nvPr/>
              </p:nvSpPr>
              <p:spPr>
                <a:xfrm>
                  <a:off x="-491853" y="5932072"/>
                  <a:ext cx="230700" cy="230700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35000" lIns="135000" spcFirstLastPara="1" rIns="135000" wrap="square" tIns="135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5122" name="Google Shape;5122;p81"/>
                <p:cNvSpPr/>
                <p:nvPr/>
              </p:nvSpPr>
              <p:spPr>
                <a:xfrm>
                  <a:off x="-510741" y="5913713"/>
                  <a:ext cx="267652" cy="267652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23" name="Google Shape;5123;p81"/>
              <p:cNvGrpSpPr/>
              <p:nvPr/>
            </p:nvGrpSpPr>
            <p:grpSpPr>
              <a:xfrm>
                <a:off x="-938434" y="6002732"/>
                <a:ext cx="627900" cy="576654"/>
                <a:chOff x="-938434" y="4570310"/>
                <a:chExt cx="627900" cy="576654"/>
              </a:xfrm>
            </p:grpSpPr>
            <p:grpSp>
              <p:nvGrpSpPr>
                <p:cNvPr id="5124" name="Google Shape;5124;p81"/>
                <p:cNvGrpSpPr/>
                <p:nvPr/>
              </p:nvGrpSpPr>
              <p:grpSpPr>
                <a:xfrm>
                  <a:off x="-716116" y="4570310"/>
                  <a:ext cx="169777" cy="242385"/>
                  <a:chOff x="4768" y="2783"/>
                  <a:chExt cx="788" cy="1125"/>
                </a:xfrm>
              </p:grpSpPr>
              <p:sp>
                <p:nvSpPr>
                  <p:cNvPr id="5125" name="Google Shape;5125;p81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126" name="Google Shape;5126;p81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127" name="Google Shape;5127;p81"/>
                  <p:cNvSpPr/>
                  <p:nvPr/>
                </p:nvSpPr>
                <p:spPr>
                  <a:xfrm>
                    <a:off x="4768" y="2783"/>
                    <a:ext cx="788" cy="965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"/>
                      <a:buFont typeface="Calibri"/>
                      <a:buNone/>
                    </a:pPr>
                    <a:r>
                      <a:t/>
                    </a:r>
                    <a:endParaRPr b="0" i="0" sz="200" u="none" cap="none" strike="noStrike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128" name="Google Shape;5128;p81"/>
                <p:cNvSpPr txBox="1"/>
                <p:nvPr/>
              </p:nvSpPr>
              <p:spPr>
                <a:xfrm>
                  <a:off x="-938434" y="4824764"/>
                  <a:ext cx="627900" cy="32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800"/>
                    <a:buFont typeface="Calibri"/>
                    <a:buNone/>
                  </a:pPr>
                  <a:r>
                    <a:rPr b="0" i="0" lang="en-GB" sz="8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 sz="1100"/>
                </a:p>
              </p:txBody>
            </p:sp>
          </p:grpSp>
          <p:sp>
            <p:nvSpPr>
              <p:cNvPr id="5129" name="Google Shape;5129;p81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Calibri"/>
                  <a:buNone/>
                </a:pPr>
                <a:r>
                  <a:rPr b="1" i="0" lang="en-GB" sz="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/>
              </a:p>
            </p:txBody>
          </p:sp>
          <p:sp>
            <p:nvSpPr>
              <p:cNvPr id="5130" name="Google Shape;5130;p81"/>
              <p:cNvSpPr/>
              <p:nvPr/>
            </p:nvSpPr>
            <p:spPr>
              <a:xfrm>
                <a:off x="-3319415" y="4396123"/>
                <a:ext cx="29448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libri"/>
                  <a:buNone/>
                </a:pP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 sz="1100"/>
              </a:p>
            </p:txBody>
          </p:sp>
          <p:grpSp>
            <p:nvGrpSpPr>
              <p:cNvPr id="5131" name="Google Shape;5131;p81"/>
              <p:cNvGrpSpPr/>
              <p:nvPr/>
            </p:nvGrpSpPr>
            <p:grpSpPr>
              <a:xfrm>
                <a:off x="-3415313" y="4996941"/>
                <a:ext cx="3013670" cy="673552"/>
                <a:chOff x="-3415313" y="4996941"/>
                <a:chExt cx="3013670" cy="673552"/>
              </a:xfrm>
            </p:grpSpPr>
            <p:grpSp>
              <p:nvGrpSpPr>
                <p:cNvPr id="5132" name="Google Shape;5132;p81"/>
                <p:cNvGrpSpPr/>
                <p:nvPr/>
              </p:nvGrpSpPr>
              <p:grpSpPr>
                <a:xfrm>
                  <a:off x="-3415313" y="5041676"/>
                  <a:ext cx="761400" cy="529478"/>
                  <a:chOff x="-3492543" y="5041676"/>
                  <a:chExt cx="761400" cy="529478"/>
                </a:xfrm>
              </p:grpSpPr>
              <p:grpSp>
                <p:nvGrpSpPr>
                  <p:cNvPr id="5133" name="Google Shape;5133;p81"/>
                  <p:cNvGrpSpPr/>
                  <p:nvPr/>
                </p:nvGrpSpPr>
                <p:grpSpPr>
                  <a:xfrm>
                    <a:off x="-3307834" y="5041676"/>
                    <a:ext cx="541855" cy="493410"/>
                    <a:chOff x="-3307743" y="4999319"/>
                    <a:chExt cx="719691" cy="655346"/>
                  </a:xfrm>
                </p:grpSpPr>
                <p:grpSp>
                  <p:nvGrpSpPr>
                    <p:cNvPr id="5134" name="Google Shape;5134;p81"/>
                    <p:cNvGrpSpPr/>
                    <p:nvPr/>
                  </p:nvGrpSpPr>
                  <p:grpSpPr>
                    <a:xfrm>
                      <a:off x="-3307743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5135" name="Google Shape;5135;p81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36" name="Google Shape;5136;p81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37" name="Google Shape;5137;p81"/>
                      <p:cNvCxnSpPr/>
                      <p:nvPr/>
                    </p:nvCxnSpPr>
                    <p:spPr>
                      <a:xfrm flipH="1">
                        <a:off x="-2969849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38" name="Google Shape;5138;p81"/>
                      <p:cNvCxnSpPr/>
                      <p:nvPr/>
                    </p:nvCxnSpPr>
                    <p:spPr>
                      <a:xfrm flipH="1">
                        <a:off x="-3142127" y="4999319"/>
                        <a:ext cx="1500" cy="439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139" name="Google Shape;5139;p8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140" name="Google Shape;5140;p81"/>
                    <p:cNvSpPr/>
                    <p:nvPr/>
                  </p:nvSpPr>
                  <p:spPr>
                    <a:xfrm rot="2700000">
                      <a:off x="-3022852" y="5219864"/>
                      <a:ext cx="360200" cy="3602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41" name="Google Shape;5141;p81"/>
                  <p:cNvSpPr txBox="1"/>
                  <p:nvPr/>
                </p:nvSpPr>
                <p:spPr>
                  <a:xfrm>
                    <a:off x="-3492543" y="5440654"/>
                    <a:ext cx="761400" cy="130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 sz="1100"/>
                  </a:p>
                </p:txBody>
              </p:sp>
            </p:grpSp>
            <p:grpSp>
              <p:nvGrpSpPr>
                <p:cNvPr id="5142" name="Google Shape;5142;p81"/>
                <p:cNvGrpSpPr/>
                <p:nvPr/>
              </p:nvGrpSpPr>
              <p:grpSpPr>
                <a:xfrm>
                  <a:off x="-2582156" y="4996941"/>
                  <a:ext cx="572100" cy="673552"/>
                  <a:chOff x="-2709168" y="4996941"/>
                  <a:chExt cx="572100" cy="673552"/>
                </a:xfrm>
              </p:grpSpPr>
              <p:grpSp>
                <p:nvGrpSpPr>
                  <p:cNvPr id="5143" name="Google Shape;5143;p81"/>
                  <p:cNvGrpSpPr/>
                  <p:nvPr/>
                </p:nvGrpSpPr>
                <p:grpSpPr>
                  <a:xfrm>
                    <a:off x="-2610062" y="4996941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5144" name="Google Shape;5144;p81"/>
                    <p:cNvSpPr/>
                    <p:nvPr/>
                  </p:nvSpPr>
                  <p:spPr>
                    <a:xfrm>
                      <a:off x="-2538526" y="5145278"/>
                      <a:ext cx="510600" cy="1503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145" name="Google Shape;5145;p81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5146" name="Google Shape;5146;p81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47" name="Google Shape;5147;p81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48" name="Google Shape;5148;p81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49" name="Google Shape;5149;p81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150" name="Google Shape;5150;p8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151" name="Google Shape;5151;p81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2" name="Google Shape;5152;p81"/>
                  <p:cNvSpPr txBox="1"/>
                  <p:nvPr/>
                </p:nvSpPr>
                <p:spPr>
                  <a:xfrm>
                    <a:off x="-27091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 sz="1100"/>
                  </a:p>
                </p:txBody>
              </p:sp>
            </p:grpSp>
            <p:grpSp>
              <p:nvGrpSpPr>
                <p:cNvPr id="5153" name="Google Shape;5153;p81"/>
                <p:cNvGrpSpPr/>
                <p:nvPr/>
              </p:nvGrpSpPr>
              <p:grpSpPr>
                <a:xfrm>
                  <a:off x="-2036147" y="5039479"/>
                  <a:ext cx="572100" cy="631014"/>
                  <a:chOff x="-2099568" y="5039479"/>
                  <a:chExt cx="572100" cy="631014"/>
                </a:xfrm>
              </p:grpSpPr>
              <p:grpSp>
                <p:nvGrpSpPr>
                  <p:cNvPr id="5154" name="Google Shape;5154;p81"/>
                  <p:cNvGrpSpPr/>
                  <p:nvPr/>
                </p:nvGrpSpPr>
                <p:grpSpPr>
                  <a:xfrm rot="10800000">
                    <a:off x="-2004273" y="5039479"/>
                    <a:ext cx="389192" cy="375631"/>
                    <a:chOff x="-2542178" y="4939907"/>
                    <a:chExt cx="516924" cy="498913"/>
                  </a:xfrm>
                </p:grpSpPr>
                <p:sp>
                  <p:nvSpPr>
                    <p:cNvPr id="5155" name="Google Shape;5155;p81"/>
                    <p:cNvSpPr/>
                    <p:nvPr/>
                  </p:nvSpPr>
                  <p:spPr>
                    <a:xfrm>
                      <a:off x="-2538526" y="5145278"/>
                      <a:ext cx="510600" cy="1356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156" name="Google Shape;5156;p81"/>
                    <p:cNvGrpSpPr/>
                    <p:nvPr/>
                  </p:nvGrpSpPr>
                  <p:grpSpPr>
                    <a:xfrm>
                      <a:off x="-2542178" y="4999319"/>
                      <a:ext cx="516924" cy="439500"/>
                      <a:chOff x="-3307743" y="4999319"/>
                      <a:chExt cx="516924" cy="439500"/>
                    </a:xfrm>
                  </p:grpSpPr>
                  <p:cxnSp>
                    <p:nvCxnSpPr>
                      <p:cNvPr id="5157" name="Google Shape;5157;p81"/>
                      <p:cNvCxnSpPr/>
                      <p:nvPr/>
                    </p:nvCxnSpPr>
                    <p:spPr>
                      <a:xfrm>
                        <a:off x="-3307743" y="5141843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58" name="Google Shape;5158;p81"/>
                      <p:cNvCxnSpPr/>
                      <p:nvPr/>
                    </p:nvCxnSpPr>
                    <p:spPr>
                      <a:xfrm>
                        <a:off x="-3307743" y="5290267"/>
                        <a:ext cx="516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59" name="Google Shape;5159;p81"/>
                      <p:cNvCxnSpPr/>
                      <p:nvPr/>
                    </p:nvCxnSpPr>
                    <p:spPr>
                      <a:xfrm>
                        <a:off x="-2969743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60" name="Google Shape;5160;p81"/>
                      <p:cNvCxnSpPr/>
                      <p:nvPr/>
                    </p:nvCxnSpPr>
                    <p:spPr>
                      <a:xfrm>
                        <a:off x="-3142021" y="5295569"/>
                        <a:ext cx="0" cy="1431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161" name="Google Shape;5161;p8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162" name="Google Shape;5162;p81"/>
                    <p:cNvSpPr/>
                    <p:nvPr/>
                  </p:nvSpPr>
                  <p:spPr>
                    <a:xfrm rot="-5400000">
                      <a:off x="-2415084" y="4945457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63" name="Google Shape;5163;p81"/>
                  <p:cNvSpPr txBox="1"/>
                  <p:nvPr/>
                </p:nvSpPr>
                <p:spPr>
                  <a:xfrm>
                    <a:off x="-2099568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 sz="1100"/>
                  </a:p>
                </p:txBody>
              </p:sp>
            </p:grpSp>
            <p:grpSp>
              <p:nvGrpSpPr>
                <p:cNvPr id="5164" name="Google Shape;5164;p81"/>
                <p:cNvGrpSpPr/>
                <p:nvPr/>
              </p:nvGrpSpPr>
              <p:grpSpPr>
                <a:xfrm>
                  <a:off x="-1497156" y="5039474"/>
                  <a:ext cx="572100" cy="631019"/>
                  <a:chOff x="-1501387" y="5039474"/>
                  <a:chExt cx="572100" cy="631019"/>
                </a:xfrm>
              </p:grpSpPr>
              <p:grpSp>
                <p:nvGrpSpPr>
                  <p:cNvPr id="5165" name="Google Shape;5165;p81"/>
                  <p:cNvGrpSpPr/>
                  <p:nvPr/>
                </p:nvGrpSpPr>
                <p:grpSpPr>
                  <a:xfrm rot="10800000">
                    <a:off x="-145382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5166" name="Google Shape;5166;p81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167" name="Google Shape;5167;p81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5168" name="Google Shape;5168;p81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69" name="Google Shape;5169;p81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70" name="Google Shape;5170;p81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71" name="Google Shape;5171;p81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172" name="Google Shape;5172;p8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173" name="Google Shape;5173;p81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74" name="Google Shape;5174;p81"/>
                  <p:cNvSpPr txBox="1"/>
                  <p:nvPr/>
                </p:nvSpPr>
                <p:spPr>
                  <a:xfrm>
                    <a:off x="-1501387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 sz="1100"/>
                  </a:p>
                </p:txBody>
              </p:sp>
            </p:grpSp>
            <p:grpSp>
              <p:nvGrpSpPr>
                <p:cNvPr id="5175" name="Google Shape;5175;p81"/>
                <p:cNvGrpSpPr/>
                <p:nvPr/>
              </p:nvGrpSpPr>
              <p:grpSpPr>
                <a:xfrm>
                  <a:off x="-973743" y="5039474"/>
                  <a:ext cx="572100" cy="631019"/>
                  <a:chOff x="-961551" y="5039474"/>
                  <a:chExt cx="572100" cy="631019"/>
                </a:xfrm>
              </p:grpSpPr>
              <p:grpSp>
                <p:nvGrpSpPr>
                  <p:cNvPr id="5176" name="Google Shape;5176;p81"/>
                  <p:cNvGrpSpPr/>
                  <p:nvPr/>
                </p:nvGrpSpPr>
                <p:grpSpPr>
                  <a:xfrm flipH="1" rot="10800000">
                    <a:off x="-868898" y="5039474"/>
                    <a:ext cx="426866" cy="332957"/>
                    <a:chOff x="-2542179" y="4996586"/>
                    <a:chExt cx="566963" cy="442233"/>
                  </a:xfrm>
                </p:grpSpPr>
                <p:sp>
                  <p:nvSpPr>
                    <p:cNvPr id="5177" name="Google Shape;5177;p81"/>
                    <p:cNvSpPr/>
                    <p:nvPr/>
                  </p:nvSpPr>
                  <p:spPr>
                    <a:xfrm>
                      <a:off x="-2375154" y="4996588"/>
                      <a:ext cx="165900" cy="435900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35000" lIns="135000" spcFirstLastPara="1" rIns="135000" wrap="square" tIns="135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178" name="Google Shape;5178;p81"/>
                    <p:cNvGrpSpPr/>
                    <p:nvPr/>
                  </p:nvGrpSpPr>
                  <p:grpSpPr>
                    <a:xfrm>
                      <a:off x="-2542179" y="4996586"/>
                      <a:ext cx="516925" cy="442233"/>
                      <a:chOff x="-3307744" y="4996586"/>
                      <a:chExt cx="516925" cy="442233"/>
                    </a:xfrm>
                  </p:grpSpPr>
                  <p:cxnSp>
                    <p:nvCxnSpPr>
                      <p:cNvPr id="5179" name="Google Shape;5179;p81"/>
                      <p:cNvCxnSpPr/>
                      <p:nvPr/>
                    </p:nvCxnSpPr>
                    <p:spPr>
                      <a:xfrm>
                        <a:off x="-3307744" y="5141843"/>
                        <a:ext cx="1623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80" name="Google Shape;5180;p81"/>
                      <p:cNvCxnSpPr/>
                      <p:nvPr/>
                    </p:nvCxnSpPr>
                    <p:spPr>
                      <a:xfrm>
                        <a:off x="-3307744" y="5290267"/>
                        <a:ext cx="1671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81" name="Google Shape;5181;p81"/>
                      <p:cNvCxnSpPr/>
                      <p:nvPr/>
                    </p:nvCxnSpPr>
                    <p:spPr>
                      <a:xfrm>
                        <a:off x="-2969743" y="5001324"/>
                        <a:ext cx="0" cy="4374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5182" name="Google Shape;5182;p81"/>
                      <p:cNvCxnSpPr/>
                      <p:nvPr/>
                    </p:nvCxnSpPr>
                    <p:spPr>
                      <a:xfrm>
                        <a:off x="-3142021" y="4996586"/>
                        <a:ext cx="0" cy="442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5183" name="Google Shape;5183;p81"/>
                      <p:cNvSpPr/>
                      <p:nvPr/>
                    </p:nvSpPr>
                    <p:spPr>
                      <a:xfrm>
                        <a:off x="-3304719" y="4999319"/>
                        <a:ext cx="513900" cy="439500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184" name="Google Shape;5184;p81"/>
                    <p:cNvSpPr/>
                    <p:nvPr/>
                  </p:nvSpPr>
                  <p:spPr>
                    <a:xfrm>
                      <a:off x="-2253916" y="5077408"/>
                      <a:ext cx="278700" cy="267600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85" name="Google Shape;5185;p81"/>
                  <p:cNvSpPr txBox="1"/>
                  <p:nvPr/>
                </p:nvSpPr>
                <p:spPr>
                  <a:xfrm>
                    <a:off x="-961551" y="5460793"/>
                    <a:ext cx="572100" cy="209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7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 sz="1100"/>
                  </a:p>
                </p:txBody>
              </p:sp>
            </p:grpSp>
          </p:grpSp>
        </p:grpSp>
      </p:grpSp>
      <p:grpSp>
        <p:nvGrpSpPr>
          <p:cNvPr id="5186" name="Google Shape;5186;p81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187" name="Google Shape;5187;p81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188" name="Google Shape;5188;p8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189" name="Google Shape;5189;p81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190" name="Google Shape;5190;p8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191" name="Google Shape;5191;p81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192" name="Google Shape;5192;p81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193" name="Google Shape;5193;p8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194" name="Google Shape;5194;p81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195" name="Google Shape;5195;p8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196" name="Google Shape;5196;p81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197" name="Google Shape;5197;p8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198" name="Google Shape;5198;p81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199" name="Google Shape;5199;p8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200" name="Google Shape;5200;p81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201" name="Google Shape;5201;p8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202" name="Google Shape;5202;p81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203" name="Google Shape;5203;p8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204" name="Google Shape;5204;p81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205" name="Google Shape;5205;p8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206" name="Google Shape;5206;p81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207" name="Google Shape;5207;p81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208" name="Google Shape;5208;p81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209" name="Google Shape;5209;p81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210" name="Google Shape;5210;p81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1" name="Google Shape;5211;p81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212" name="Google Shape;5212;p81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213" name="Google Shape;5213;p81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14" name="Google Shape;5214;p81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215" name="Google Shape;5215;p8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216" name="Google Shape;5216;p8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17" name="Google Shape;5217;p8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18" name="Google Shape;5218;p8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19" name="Google Shape;5219;p8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0" name="Google Shape;5220;p8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221" name="Google Shape;5221;p8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2" name="Google Shape;5222;p81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223" name="Google Shape;5223;p8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224" name="Google Shape;5224;p8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5" name="Google Shape;5225;p8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6" name="Google Shape;5226;p8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7" name="Google Shape;5227;p8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28" name="Google Shape;5228;p8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229" name="Google Shape;5229;p8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230" name="Google Shape;5230;p81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231" name="Google Shape;5231;p81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232" name="Google Shape;5232;p81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233" name="Google Shape;5233;p81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234" name="Google Shape;5234;p81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235" name="Google Shape;5235;p81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36" name="Google Shape;5236;p81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237" name="Google Shape;5237;p81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38" name="Google Shape;5238;p81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39" name="Google Shape;5239;p81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0" name="Google Shape;5240;p81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1" name="Google Shape;5241;p81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242" name="Google Shape;5242;p81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43" name="Google Shape;5243;p81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244" name="Google Shape;5244;p81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45" name="Google Shape;5245;p81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246" name="Google Shape;5246;p81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7" name="Google Shape;5247;p81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8" name="Google Shape;5248;p81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49" name="Google Shape;5249;p81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250" name="Google Shape;5250;p81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251" name="Google Shape;5251;p81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52" name="Google Shape;5252;p81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253" name="Google Shape;5253;p81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254" name="Google Shape;5254;p8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255" name="Google Shape;5255;p8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256" name="Google Shape;5256;p81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257" name="Google Shape;5257;p81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258" name="Google Shape;5258;p81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59" name="Google Shape;5259;p81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60" name="Google Shape;5260;p81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61" name="Google Shape;5261;p81"/>
          <p:cNvSpPr txBox="1"/>
          <p:nvPr>
            <p:ph type="title"/>
          </p:nvPr>
        </p:nvSpPr>
        <p:spPr>
          <a:xfrm>
            <a:off x="-1" y="-275953"/>
            <a:ext cx="2021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2x">
  <p:cSld name="Column 2x"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p82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264" name="Google Shape;5264;p82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265" name="Google Shape;5265;p82"/>
          <p:cNvSpPr txBox="1"/>
          <p:nvPr>
            <p:ph idx="3" type="body"/>
          </p:nvPr>
        </p:nvSpPr>
        <p:spPr>
          <a:xfrm>
            <a:off x="546521" y="1194197"/>
            <a:ext cx="37857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5266" name="Google Shape;5266;p82"/>
          <p:cNvSpPr txBox="1"/>
          <p:nvPr>
            <p:ph idx="4" type="body"/>
          </p:nvPr>
        </p:nvSpPr>
        <p:spPr>
          <a:xfrm>
            <a:off x="4787503" y="1183309"/>
            <a:ext cx="38076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5267" name="Google Shape;5267;p82"/>
          <p:cNvSpPr/>
          <p:nvPr/>
        </p:nvSpPr>
        <p:spPr>
          <a:xfrm>
            <a:off x="0" y="-275953"/>
            <a:ext cx="6768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Column 2x</a:t>
            </a:r>
            <a:endParaRPr sz="1100"/>
          </a:p>
        </p:txBody>
      </p:sp>
      <p:sp>
        <p:nvSpPr>
          <p:cNvPr id="5268" name="Google Shape;5268;p82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269" name="Google Shape;5269;p82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270" name="Google Shape;5270;p82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271" name="Google Shape;5271;p8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272" name="Google Shape;5272;p82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273" name="Google Shape;5273;p8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274" name="Google Shape;5274;p82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275" name="Google Shape;5275;p82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276" name="Google Shape;5276;p8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277" name="Google Shape;5277;p82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278" name="Google Shape;5278;p8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279" name="Google Shape;5279;p82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280" name="Google Shape;5280;p8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281" name="Google Shape;5281;p82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282" name="Google Shape;5282;p8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283" name="Google Shape;5283;p82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284" name="Google Shape;5284;p8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285" name="Google Shape;5285;p82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286" name="Google Shape;5286;p8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287" name="Google Shape;5287;p82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288" name="Google Shape;5288;p8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289" name="Google Shape;5289;p82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290" name="Google Shape;5290;p82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291" name="Google Shape;5291;p82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292" name="Google Shape;5292;p82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293" name="Google Shape;5293;p82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4" name="Google Shape;5294;p82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295" name="Google Shape;5295;p82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296" name="Google Shape;5296;p82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97" name="Google Shape;5297;p82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298" name="Google Shape;5298;p8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299" name="Google Shape;5299;p8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0" name="Google Shape;5300;p8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1" name="Google Shape;5301;p8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2" name="Google Shape;5302;p8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3" name="Google Shape;5303;p8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04" name="Google Shape;5304;p8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5" name="Google Shape;5305;p82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306" name="Google Shape;5306;p8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307" name="Google Shape;5307;p8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8" name="Google Shape;5308;p8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09" name="Google Shape;5309;p8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10" name="Google Shape;5310;p8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11" name="Google Shape;5311;p8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12" name="Google Shape;5312;p8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313" name="Google Shape;5313;p82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314" name="Google Shape;5314;p82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315" name="Google Shape;5315;p82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316" name="Google Shape;5316;p82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317" name="Google Shape;5317;p82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318" name="Google Shape;5318;p82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319" name="Google Shape;5319;p82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320" name="Google Shape;5320;p82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21" name="Google Shape;5321;p82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22" name="Google Shape;5322;p82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23" name="Google Shape;5323;p82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24" name="Google Shape;5324;p82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25" name="Google Shape;5325;p82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26" name="Google Shape;5326;p82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327" name="Google Shape;5327;p82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328" name="Google Shape;5328;p82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329" name="Google Shape;5329;p82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30" name="Google Shape;5330;p82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31" name="Google Shape;5331;p82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32" name="Google Shape;5332;p82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33" name="Google Shape;5333;p82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34" name="Google Shape;5334;p82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35" name="Google Shape;5335;p82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336" name="Google Shape;5336;p82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337" name="Google Shape;5337;p8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38" name="Google Shape;5338;p8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39" name="Google Shape;5339;p82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340" name="Google Shape;5340;p82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341" name="Google Shape;5341;p82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2" name="Google Shape;5342;p82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3" name="Google Shape;5343;p82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yment conditions">
  <p:cSld name="Payment conditions">
    <p:spTree>
      <p:nvGrpSpPr>
        <p:cNvPr id="5344" name="Shape 5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" name="Google Shape;5345;p83"/>
          <p:cNvSpPr txBox="1"/>
          <p:nvPr>
            <p:ph idx="1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6" name="Google Shape;5346;p83"/>
          <p:cNvSpPr txBox="1"/>
          <p:nvPr>
            <p:ph idx="2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7" name="Google Shape;5347;p83"/>
          <p:cNvSpPr txBox="1"/>
          <p:nvPr>
            <p:ph idx="3" type="body"/>
          </p:nvPr>
        </p:nvSpPr>
        <p:spPr>
          <a:xfrm>
            <a:off x="546521" y="1194198"/>
            <a:ext cx="8057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alibri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Font typeface="Calibri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800"/>
              <a:buFont typeface="Calibri"/>
              <a:buNone/>
              <a:defRPr sz="800"/>
            </a:lvl9pPr>
          </a:lstStyle>
          <a:p/>
        </p:txBody>
      </p:sp>
      <p:sp>
        <p:nvSpPr>
          <p:cNvPr id="5348" name="Google Shape;5348;p83"/>
          <p:cNvSpPr/>
          <p:nvPr/>
        </p:nvSpPr>
        <p:spPr>
          <a:xfrm>
            <a:off x="0" y="-275953"/>
            <a:ext cx="12639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Payment conditions</a:t>
            </a:r>
            <a:endParaRPr sz="1100"/>
          </a:p>
        </p:txBody>
      </p:sp>
      <p:sp>
        <p:nvSpPr>
          <p:cNvPr id="5349" name="Google Shape;5349;p83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350" name="Google Shape;5350;p83"/>
          <p:cNvGrpSpPr/>
          <p:nvPr/>
        </p:nvGrpSpPr>
        <p:grpSpPr>
          <a:xfrm>
            <a:off x="-2839828" y="0"/>
            <a:ext cx="2770114" cy="4019512"/>
            <a:chOff x="-3786437" y="0"/>
            <a:chExt cx="3693486" cy="5359349"/>
          </a:xfrm>
        </p:grpSpPr>
        <p:sp>
          <p:nvSpPr>
            <p:cNvPr id="5351" name="Google Shape;5351;p83"/>
            <p:cNvSpPr/>
            <p:nvPr/>
          </p:nvSpPr>
          <p:spPr>
            <a:xfrm>
              <a:off x="-3786165" y="0"/>
              <a:ext cx="3593100" cy="464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 sz="1100"/>
            </a:p>
          </p:txBody>
        </p:sp>
        <p:sp>
          <p:nvSpPr>
            <p:cNvPr id="5352" name="Google Shape;5352;p8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353" name="Google Shape;5353;p83"/>
            <p:cNvSpPr/>
            <p:nvPr/>
          </p:nvSpPr>
          <p:spPr>
            <a:xfrm>
              <a:off x="-3319415" y="183748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354" name="Google Shape;5354;p8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355" name="Google Shape;5355;p83"/>
            <p:cNvSpPr/>
            <p:nvPr/>
          </p:nvSpPr>
          <p:spPr>
            <a:xfrm>
              <a:off x="-3604183" y="1196113"/>
              <a:ext cx="3228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 sz="1100"/>
            </a:p>
          </p:txBody>
        </p:sp>
        <p:sp>
          <p:nvSpPr>
            <p:cNvPr id="5356" name="Google Shape;5356;p83"/>
            <p:cNvSpPr/>
            <p:nvPr/>
          </p:nvSpPr>
          <p:spPr>
            <a:xfrm>
              <a:off x="-3319415" y="2128873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357" name="Google Shape;5357;p8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358" name="Google Shape;5358;p83"/>
            <p:cNvSpPr/>
            <p:nvPr/>
          </p:nvSpPr>
          <p:spPr>
            <a:xfrm>
              <a:off x="-3319415" y="2420262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Heading #1</a:t>
              </a:r>
              <a:endParaRPr sz="1100"/>
            </a:p>
          </p:txBody>
        </p:sp>
        <p:sp>
          <p:nvSpPr>
            <p:cNvPr id="5359" name="Google Shape;5359;p8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360" name="Google Shape;5360;p83"/>
            <p:cNvSpPr/>
            <p:nvPr/>
          </p:nvSpPr>
          <p:spPr>
            <a:xfrm>
              <a:off x="-3319415" y="2711651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7628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Heading #2</a:t>
              </a:r>
              <a:endParaRPr sz="1100"/>
            </a:p>
          </p:txBody>
        </p:sp>
        <p:sp>
          <p:nvSpPr>
            <p:cNvPr id="5361" name="Google Shape;5361;p8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/>
            </a:p>
          </p:txBody>
        </p:sp>
        <p:sp>
          <p:nvSpPr>
            <p:cNvPr id="5362" name="Google Shape;5362;p83"/>
            <p:cNvSpPr/>
            <p:nvPr/>
          </p:nvSpPr>
          <p:spPr>
            <a:xfrm>
              <a:off x="-3319415" y="3003040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Heading #3</a:t>
              </a:r>
              <a:endParaRPr sz="1100"/>
            </a:p>
          </p:txBody>
        </p:sp>
        <p:sp>
          <p:nvSpPr>
            <p:cNvPr id="5363" name="Google Shape;5363;p8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5364" name="Google Shape;5364;p83"/>
            <p:cNvSpPr/>
            <p:nvPr/>
          </p:nvSpPr>
          <p:spPr>
            <a:xfrm>
              <a:off x="-3319415" y="3585818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sz="1100"/>
            </a:p>
          </p:txBody>
        </p:sp>
        <p:sp>
          <p:nvSpPr>
            <p:cNvPr id="5365" name="Google Shape;5365;p8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  <p:sp>
          <p:nvSpPr>
            <p:cNvPr id="5366" name="Google Shape;5366;p83"/>
            <p:cNvSpPr/>
            <p:nvPr/>
          </p:nvSpPr>
          <p:spPr>
            <a:xfrm>
              <a:off x="-3325830" y="3877207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A055"/>
                </a:buClr>
                <a:buSzPts val="1100"/>
                <a:buFont typeface="Calibri"/>
                <a:buNone/>
              </a:pPr>
              <a:r>
                <a:rPr b="0" i="0" lang="en-GB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#1</a:t>
              </a:r>
              <a:endParaRPr sz="1100"/>
            </a:p>
          </p:txBody>
        </p:sp>
        <p:sp>
          <p:nvSpPr>
            <p:cNvPr id="5367" name="Google Shape;5367;p8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100"/>
            </a:p>
          </p:txBody>
        </p:sp>
        <p:sp>
          <p:nvSpPr>
            <p:cNvPr id="5368" name="Google Shape;5368;p83"/>
            <p:cNvSpPr/>
            <p:nvPr/>
          </p:nvSpPr>
          <p:spPr>
            <a:xfrm>
              <a:off x="-3319415" y="4168594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Plain text #2</a:t>
              </a:r>
              <a:endParaRPr sz="1100"/>
            </a:p>
          </p:txBody>
        </p:sp>
        <p:sp>
          <p:nvSpPr>
            <p:cNvPr id="5369" name="Google Shape;5369;p8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100"/>
            </a:p>
          </p:txBody>
        </p:sp>
        <p:sp>
          <p:nvSpPr>
            <p:cNvPr id="5370" name="Google Shape;5370;p83"/>
            <p:cNvSpPr/>
            <p:nvPr/>
          </p:nvSpPr>
          <p:spPr>
            <a:xfrm>
              <a:off x="-3319415" y="3294429"/>
              <a:ext cx="29493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Heading #4</a:t>
              </a:r>
              <a:endParaRPr sz="1100"/>
            </a:p>
          </p:txBody>
        </p:sp>
        <p:sp>
          <p:nvSpPr>
            <p:cNvPr id="5371" name="Google Shape;5371;p83"/>
            <p:cNvSpPr/>
            <p:nvPr/>
          </p:nvSpPr>
          <p:spPr>
            <a:xfrm>
              <a:off x="-3786437" y="4531349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372" name="Google Shape;5372;p83"/>
            <p:cNvGrpSpPr/>
            <p:nvPr/>
          </p:nvGrpSpPr>
          <p:grpSpPr>
            <a:xfrm>
              <a:off x="-376743" y="4400265"/>
              <a:ext cx="283792" cy="283792"/>
              <a:chOff x="-510741" y="5913713"/>
              <a:chExt cx="267652" cy="267652"/>
            </a:xfrm>
          </p:grpSpPr>
          <p:sp>
            <p:nvSpPr>
              <p:cNvPr id="5373" name="Google Shape;5373;p83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374" name="Google Shape;5374;p83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5" name="Google Shape;5375;p83"/>
            <p:cNvGrpSpPr/>
            <p:nvPr/>
          </p:nvGrpSpPr>
          <p:grpSpPr>
            <a:xfrm>
              <a:off x="-3605416" y="458674"/>
              <a:ext cx="3234613" cy="558894"/>
              <a:chOff x="-3605416" y="458674"/>
              <a:chExt cx="3234613" cy="558894"/>
            </a:xfrm>
          </p:grpSpPr>
          <p:sp>
            <p:nvSpPr>
              <p:cNvPr id="5376" name="Google Shape;5376;p83"/>
              <p:cNvSpPr/>
              <p:nvPr/>
            </p:nvSpPr>
            <p:spPr>
              <a:xfrm>
                <a:off x="-3604183" y="458674"/>
                <a:ext cx="393600" cy="184200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 sz="1100"/>
              </a:p>
            </p:txBody>
          </p:sp>
          <p:sp>
            <p:nvSpPr>
              <p:cNvPr id="5377" name="Google Shape;5377;p83"/>
              <p:cNvSpPr/>
              <p:nvPr/>
            </p:nvSpPr>
            <p:spPr>
              <a:xfrm>
                <a:off x="-3599184" y="621345"/>
                <a:ext cx="383700" cy="27300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78" name="Google Shape;5378;p83"/>
              <p:cNvGrpSpPr/>
              <p:nvPr/>
            </p:nvGrpSpPr>
            <p:grpSpPr>
              <a:xfrm>
                <a:off x="-3386389" y="830833"/>
                <a:ext cx="139393" cy="109560"/>
                <a:chOff x="-2866744" y="827071"/>
                <a:chExt cx="168654" cy="132575"/>
              </a:xfrm>
            </p:grpSpPr>
            <p:grpSp>
              <p:nvGrpSpPr>
                <p:cNvPr id="5379" name="Google Shape;5379;p8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380" name="Google Shape;5380;p8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81" name="Google Shape;5381;p8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82" name="Google Shape;5382;p8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83" name="Google Shape;5383;p8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84" name="Google Shape;5384;p8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85" name="Google Shape;5385;p8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86" name="Google Shape;5386;p83"/>
              <p:cNvGrpSpPr/>
              <p:nvPr/>
            </p:nvGrpSpPr>
            <p:grpSpPr>
              <a:xfrm>
                <a:off x="-3605416" y="830847"/>
                <a:ext cx="139495" cy="109560"/>
                <a:chOff x="-2866868" y="518074"/>
                <a:chExt cx="168778" cy="132575"/>
              </a:xfrm>
            </p:grpSpPr>
            <p:grpSp>
              <p:nvGrpSpPr>
                <p:cNvPr id="5387" name="Google Shape;5387;p8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388" name="Google Shape;5388;p8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89" name="Google Shape;5389;p8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90" name="Google Shape;5390;p8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91" name="Google Shape;5391;p8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392" name="Google Shape;5392;p8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393" name="Google Shape;5393;p8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394" name="Google Shape;5394;p83"/>
              <p:cNvCxnSpPr/>
              <p:nvPr/>
            </p:nvCxnSpPr>
            <p:spPr>
              <a:xfrm flipH="1" rot="10800000">
                <a:off x="-3459956" y="588245"/>
                <a:ext cx="547800" cy="2190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5395" name="Google Shape;5395;p83"/>
              <p:cNvCxnSpPr/>
              <p:nvPr/>
            </p:nvCxnSpPr>
            <p:spPr>
              <a:xfrm>
                <a:off x="-3224213" y="828675"/>
                <a:ext cx="3192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5396" name="Google Shape;5396;p83"/>
              <p:cNvSpPr/>
              <p:nvPr/>
            </p:nvSpPr>
            <p:spPr>
              <a:xfrm>
                <a:off x="-2559903" y="512179"/>
                <a:ext cx="21891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 sz="1100"/>
              </a:p>
            </p:txBody>
          </p:sp>
          <p:sp>
            <p:nvSpPr>
              <p:cNvPr id="5397" name="Google Shape;5397;p83"/>
              <p:cNvSpPr/>
              <p:nvPr/>
            </p:nvSpPr>
            <p:spPr>
              <a:xfrm>
                <a:off x="-2559903" y="819562"/>
                <a:ext cx="21891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 sz="1100"/>
              </a:p>
            </p:txBody>
          </p:sp>
          <p:grpSp>
            <p:nvGrpSpPr>
              <p:cNvPr id="5398" name="Google Shape;5398;p83"/>
              <p:cNvGrpSpPr/>
              <p:nvPr/>
            </p:nvGrpSpPr>
            <p:grpSpPr>
              <a:xfrm>
                <a:off x="-2916763" y="769168"/>
                <a:ext cx="268800" cy="248400"/>
                <a:chOff x="-2916763" y="769168"/>
                <a:chExt cx="268800" cy="248400"/>
              </a:xfrm>
            </p:grpSpPr>
            <p:sp>
              <p:nvSpPr>
                <p:cNvPr id="5399" name="Google Shape;5399;p83"/>
                <p:cNvSpPr/>
                <p:nvPr/>
              </p:nvSpPr>
              <p:spPr>
                <a:xfrm>
                  <a:off x="-2916763" y="769168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00" name="Google Shape;5400;p83"/>
                <p:cNvGrpSpPr/>
                <p:nvPr/>
              </p:nvGrpSpPr>
              <p:grpSpPr>
                <a:xfrm>
                  <a:off x="-2866744" y="827071"/>
                  <a:ext cx="168654" cy="132575"/>
                  <a:chOff x="-2866744" y="827071"/>
                  <a:chExt cx="168654" cy="132575"/>
                </a:xfrm>
              </p:grpSpPr>
              <p:cxnSp>
                <p:nvCxnSpPr>
                  <p:cNvPr id="5401" name="Google Shape;5401;p83"/>
                  <p:cNvCxnSpPr/>
                  <p:nvPr/>
                </p:nvCxnSpPr>
                <p:spPr>
                  <a:xfrm>
                    <a:off x="-2866744" y="827071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02" name="Google Shape;5402;p83"/>
                  <p:cNvCxnSpPr/>
                  <p:nvPr/>
                </p:nvCxnSpPr>
                <p:spPr>
                  <a:xfrm>
                    <a:off x="-2866744" y="959646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03" name="Google Shape;5403;p83"/>
                  <p:cNvCxnSpPr/>
                  <p:nvPr/>
                </p:nvCxnSpPr>
                <p:spPr>
                  <a:xfrm>
                    <a:off x="-2773990" y="926503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04" name="Google Shape;5404;p83"/>
                  <p:cNvCxnSpPr/>
                  <p:nvPr/>
                </p:nvCxnSpPr>
                <p:spPr>
                  <a:xfrm>
                    <a:off x="-2773990" y="893359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05" name="Google Shape;5405;p83"/>
                  <p:cNvCxnSpPr/>
                  <p:nvPr/>
                </p:nvCxnSpPr>
                <p:spPr>
                  <a:xfrm>
                    <a:off x="-2773990" y="860215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406" name="Google Shape;5406;p83"/>
                <p:cNvSpPr/>
                <p:nvPr/>
              </p:nvSpPr>
              <p:spPr>
                <a:xfrm>
                  <a:off x="-2866744" y="858737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07" name="Google Shape;5407;p83"/>
              <p:cNvGrpSpPr/>
              <p:nvPr/>
            </p:nvGrpSpPr>
            <p:grpSpPr>
              <a:xfrm>
                <a:off x="-2916763" y="460171"/>
                <a:ext cx="268800" cy="248400"/>
                <a:chOff x="-2916763" y="460171"/>
                <a:chExt cx="268800" cy="248400"/>
              </a:xfrm>
            </p:grpSpPr>
            <p:sp>
              <p:nvSpPr>
                <p:cNvPr id="5408" name="Google Shape;5408;p83"/>
                <p:cNvSpPr/>
                <p:nvPr/>
              </p:nvSpPr>
              <p:spPr>
                <a:xfrm>
                  <a:off x="-2916763" y="460171"/>
                  <a:ext cx="268800" cy="248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09" name="Google Shape;5409;p83"/>
                <p:cNvGrpSpPr/>
                <p:nvPr/>
              </p:nvGrpSpPr>
              <p:grpSpPr>
                <a:xfrm>
                  <a:off x="-2866744" y="518074"/>
                  <a:ext cx="168654" cy="132575"/>
                  <a:chOff x="-2866744" y="518074"/>
                  <a:chExt cx="168654" cy="132575"/>
                </a:xfrm>
              </p:grpSpPr>
              <p:cxnSp>
                <p:nvCxnSpPr>
                  <p:cNvPr id="5410" name="Google Shape;5410;p83"/>
                  <p:cNvCxnSpPr/>
                  <p:nvPr/>
                </p:nvCxnSpPr>
                <p:spPr>
                  <a:xfrm>
                    <a:off x="-2866744" y="518074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11" name="Google Shape;5411;p83"/>
                  <p:cNvCxnSpPr/>
                  <p:nvPr/>
                </p:nvCxnSpPr>
                <p:spPr>
                  <a:xfrm>
                    <a:off x="-2866744" y="650649"/>
                    <a:ext cx="1686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12" name="Google Shape;5412;p83"/>
                  <p:cNvCxnSpPr/>
                  <p:nvPr/>
                </p:nvCxnSpPr>
                <p:spPr>
                  <a:xfrm>
                    <a:off x="-2773990" y="617506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13" name="Google Shape;5413;p83"/>
                  <p:cNvCxnSpPr/>
                  <p:nvPr/>
                </p:nvCxnSpPr>
                <p:spPr>
                  <a:xfrm>
                    <a:off x="-2773990" y="584362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5414" name="Google Shape;5414;p83"/>
                  <p:cNvCxnSpPr/>
                  <p:nvPr/>
                </p:nvCxnSpPr>
                <p:spPr>
                  <a:xfrm>
                    <a:off x="-2773990" y="551218"/>
                    <a:ext cx="759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5415" name="Google Shape;5415;p83"/>
                <p:cNvSpPr/>
                <p:nvPr/>
              </p:nvSpPr>
              <p:spPr>
                <a:xfrm flipH="1">
                  <a:off x="-2866868" y="549740"/>
                  <a:ext cx="70800" cy="67800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16" name="Google Shape;5416;p83"/>
            <p:cNvGrpSpPr/>
            <p:nvPr/>
          </p:nvGrpSpPr>
          <p:grpSpPr>
            <a:xfrm>
              <a:off x="-938352" y="4662750"/>
              <a:ext cx="627733" cy="576735"/>
              <a:chOff x="-1753862" y="6112775"/>
              <a:chExt cx="759600" cy="697889"/>
            </a:xfrm>
          </p:grpSpPr>
          <p:grpSp>
            <p:nvGrpSpPr>
              <p:cNvPr id="5417" name="Google Shape;5417;p83"/>
              <p:cNvGrpSpPr/>
              <p:nvPr/>
            </p:nvGrpSpPr>
            <p:grpSpPr>
              <a:xfrm>
                <a:off x="-1484858" y="6112775"/>
                <a:ext cx="205430" cy="293286"/>
                <a:chOff x="4768" y="2783"/>
                <a:chExt cx="788" cy="1125"/>
              </a:xfrm>
            </p:grpSpPr>
            <p:sp>
              <p:nvSpPr>
                <p:cNvPr id="5418" name="Google Shape;5418;p8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19" name="Google Shape;5419;p8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20" name="Google Shape;5420;p83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21" name="Google Shape;5421;p83"/>
              <p:cNvSpPr txBox="1"/>
              <p:nvPr/>
            </p:nvSpPr>
            <p:spPr>
              <a:xfrm>
                <a:off x="-1753862" y="6420664"/>
                <a:ext cx="759600" cy="3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</p:grpSp>
      <p:sp>
        <p:nvSpPr>
          <p:cNvPr id="5422" name="Google Shape;5422;p83"/>
          <p:cNvSpPr txBox="1"/>
          <p:nvPr>
            <p:ph idx="10" type="dt"/>
          </p:nvPr>
        </p:nvSpPr>
        <p:spPr>
          <a:xfrm>
            <a:off x="6238332" y="4757893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23" name="Google Shape;5423;p83"/>
          <p:cNvSpPr txBox="1"/>
          <p:nvPr>
            <p:ph idx="11" type="ftr"/>
          </p:nvPr>
        </p:nvSpPr>
        <p:spPr>
          <a:xfrm>
            <a:off x="7350919" y="4757892"/>
            <a:ext cx="1244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24" name="Google Shape;5424;p83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+ Icon instruction">
  <p:cSld name="Empty + Icon instruction">
    <p:spTree>
      <p:nvGrpSpPr>
        <p:cNvPr id="5425" name="Shape 5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Google Shape;5426;p84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427" name="Google Shape;5427;p84"/>
          <p:cNvGrpSpPr/>
          <p:nvPr/>
        </p:nvGrpSpPr>
        <p:grpSpPr>
          <a:xfrm>
            <a:off x="9283196" y="0"/>
            <a:ext cx="2769910" cy="4657283"/>
            <a:chOff x="-3786164" y="0"/>
            <a:chExt cx="3693213" cy="6209710"/>
          </a:xfrm>
        </p:grpSpPr>
        <p:sp>
          <p:nvSpPr>
            <p:cNvPr id="5428" name="Google Shape;5428;p84"/>
            <p:cNvSpPr/>
            <p:nvPr/>
          </p:nvSpPr>
          <p:spPr>
            <a:xfrm>
              <a:off x="-3786164" y="0"/>
              <a:ext cx="3593100" cy="5572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ICON</a:t>
              </a:r>
              <a:endParaRPr sz="1100"/>
            </a:p>
          </p:txBody>
        </p:sp>
        <p:sp>
          <p:nvSpPr>
            <p:cNvPr id="5429" name="Google Shape;5429;p84"/>
            <p:cNvSpPr/>
            <p:nvPr/>
          </p:nvSpPr>
          <p:spPr>
            <a:xfrm>
              <a:off x="-3786164" y="5381710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sp>
          <p:nvSpPr>
            <p:cNvPr id="5430" name="Google Shape;5430;p8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431" name="Google Shape;5431;p84"/>
            <p:cNvSpPr/>
            <p:nvPr/>
          </p:nvSpPr>
          <p:spPr>
            <a:xfrm>
              <a:off x="-3319416" y="465323"/>
              <a:ext cx="294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Go to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‘Icons’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8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433" name="Google Shape;5433;p84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icon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434" name="Google Shape;5434;p84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sp>
          <p:nvSpPr>
            <p:cNvPr id="5435" name="Google Shape;5435;p8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436" name="Google Shape;5436;p84"/>
            <p:cNvSpPr/>
            <p:nvPr/>
          </p:nvSpPr>
          <p:spPr>
            <a:xfrm>
              <a:off x="-3319415" y="2634835"/>
              <a:ext cx="2944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icon to the preferred position on the slide. To give the icon a different colour,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‘Drawing Tools’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‘Format’ 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grpSp>
          <p:nvGrpSpPr>
            <p:cNvPr id="5437" name="Google Shape;5437;p84"/>
            <p:cNvGrpSpPr/>
            <p:nvPr/>
          </p:nvGrpSpPr>
          <p:grpSpPr>
            <a:xfrm>
              <a:off x="-376743" y="5210740"/>
              <a:ext cx="283792" cy="283792"/>
              <a:chOff x="-510741" y="5913713"/>
              <a:chExt cx="267652" cy="267652"/>
            </a:xfrm>
          </p:grpSpPr>
          <p:sp>
            <p:nvSpPr>
              <p:cNvPr id="5438" name="Google Shape;5438;p84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439" name="Google Shape;5439;p84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84"/>
            <p:cNvGrpSpPr/>
            <p:nvPr/>
          </p:nvGrpSpPr>
          <p:grpSpPr>
            <a:xfrm>
              <a:off x="-938434" y="5519087"/>
              <a:ext cx="627900" cy="576654"/>
              <a:chOff x="-938434" y="4570310"/>
              <a:chExt cx="627900" cy="576654"/>
            </a:xfrm>
          </p:grpSpPr>
          <p:grpSp>
            <p:nvGrpSpPr>
              <p:cNvPr id="5441" name="Google Shape;5441;p84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5442" name="Google Shape;5442;p8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43" name="Google Shape;5443;p8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44" name="Google Shape;5444;p84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45" name="Google Shape;5445;p84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5446" name="Google Shape;5446;p84"/>
            <p:cNvGrpSpPr/>
            <p:nvPr/>
          </p:nvGrpSpPr>
          <p:grpSpPr>
            <a:xfrm>
              <a:off x="-3398401" y="1222618"/>
              <a:ext cx="491700" cy="410742"/>
              <a:chOff x="-3241990" y="1222618"/>
              <a:chExt cx="491700" cy="410742"/>
            </a:xfrm>
          </p:grpSpPr>
          <p:sp>
            <p:nvSpPr>
              <p:cNvPr id="5447" name="Google Shape;5447;p84"/>
              <p:cNvSpPr txBox="1"/>
              <p:nvPr/>
            </p:nvSpPr>
            <p:spPr>
              <a:xfrm>
                <a:off x="-3241990" y="1489960"/>
                <a:ext cx="491700" cy="1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Icons</a:t>
                </a:r>
                <a:endParaRPr sz="1100"/>
              </a:p>
            </p:txBody>
          </p:sp>
          <p:grpSp>
            <p:nvGrpSpPr>
              <p:cNvPr id="5448" name="Google Shape;5448;p84"/>
              <p:cNvGrpSpPr/>
              <p:nvPr/>
            </p:nvGrpSpPr>
            <p:grpSpPr>
              <a:xfrm>
                <a:off x="-3119155" y="1222618"/>
                <a:ext cx="245953" cy="246687"/>
                <a:chOff x="1314120" y="4794393"/>
                <a:chExt cx="1787446" cy="1792784"/>
              </a:xfrm>
            </p:grpSpPr>
            <p:grpSp>
              <p:nvGrpSpPr>
                <p:cNvPr id="5449" name="Google Shape;5449;p84"/>
                <p:cNvGrpSpPr/>
                <p:nvPr/>
              </p:nvGrpSpPr>
              <p:grpSpPr>
                <a:xfrm>
                  <a:off x="1314120" y="4794393"/>
                  <a:ext cx="1787446" cy="1792784"/>
                  <a:chOff x="1314120" y="4794393"/>
                  <a:chExt cx="1787446" cy="1792784"/>
                </a:xfrm>
              </p:grpSpPr>
              <p:grpSp>
                <p:nvGrpSpPr>
                  <p:cNvPr id="5450" name="Google Shape;5450;p84"/>
                  <p:cNvGrpSpPr/>
                  <p:nvPr/>
                </p:nvGrpSpPr>
                <p:grpSpPr>
                  <a:xfrm>
                    <a:off x="1314120" y="4794393"/>
                    <a:ext cx="1787446" cy="1792784"/>
                    <a:chOff x="1314120" y="4794393"/>
                    <a:chExt cx="1787446" cy="1792784"/>
                  </a:xfrm>
                </p:grpSpPr>
                <p:sp>
                  <p:nvSpPr>
                    <p:cNvPr id="5451" name="Google Shape;5451;p84"/>
                    <p:cNvSpPr/>
                    <p:nvPr/>
                  </p:nvSpPr>
                  <p:spPr>
                    <a:xfrm>
                      <a:off x="1314120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452" name="Google Shape;5452;p84"/>
                    <p:cNvSpPr/>
                    <p:nvPr/>
                  </p:nvSpPr>
                  <p:spPr>
                    <a:xfrm>
                      <a:off x="2247436" y="4794393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453" name="Google Shape;5453;p84"/>
                    <p:cNvSpPr/>
                    <p:nvPr/>
                  </p:nvSpPr>
                  <p:spPr>
                    <a:xfrm>
                      <a:off x="1314120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454" name="Google Shape;5454;p84"/>
                    <p:cNvSpPr/>
                    <p:nvPr/>
                  </p:nvSpPr>
                  <p:spPr>
                    <a:xfrm>
                      <a:off x="2247436" y="5733047"/>
                      <a:ext cx="854130" cy="854130"/>
                    </a:xfrm>
                    <a:custGeom>
                      <a:rect b="b" l="l" r="r" t="t"/>
                      <a:pathLst>
                        <a:path extrusionOk="0" h="854130" w="854130">
                          <a:moveTo>
                            <a:pt x="716202" y="139664"/>
                          </a:moveTo>
                          <a:lnTo>
                            <a:pt x="716202" y="716202"/>
                          </a:lnTo>
                          <a:lnTo>
                            <a:pt x="139664" y="716202"/>
                          </a:lnTo>
                          <a:lnTo>
                            <a:pt x="139664" y="139664"/>
                          </a:lnTo>
                          <a:lnTo>
                            <a:pt x="716202" y="139664"/>
                          </a:lnTo>
                          <a:moveTo>
                            <a:pt x="849660" y="6206"/>
                          </a:moveTo>
                          <a:lnTo>
                            <a:pt x="6206" y="6206"/>
                          </a:lnTo>
                          <a:lnTo>
                            <a:pt x="6206" y="849660"/>
                          </a:lnTo>
                          <a:lnTo>
                            <a:pt x="849660" y="849660"/>
                          </a:lnTo>
                          <a:lnTo>
                            <a:pt x="849660" y="6206"/>
                          </a:lnTo>
                          <a:lnTo>
                            <a:pt x="849660" y="620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grpSp>
                <p:nvGrpSpPr>
                  <p:cNvPr id="5455" name="Google Shape;5455;p84"/>
                  <p:cNvGrpSpPr/>
                  <p:nvPr/>
                </p:nvGrpSpPr>
                <p:grpSpPr>
                  <a:xfrm>
                    <a:off x="1544558" y="5023941"/>
                    <a:ext cx="1270519" cy="1329240"/>
                    <a:chOff x="1544558" y="5023941"/>
                    <a:chExt cx="1270519" cy="1329240"/>
                  </a:xfrm>
                </p:grpSpPr>
                <p:sp>
                  <p:nvSpPr>
                    <p:cNvPr id="5456" name="Google Shape;5456;p84"/>
                    <p:cNvSpPr/>
                    <p:nvPr/>
                  </p:nvSpPr>
                  <p:spPr>
                    <a:xfrm>
                      <a:off x="1544558" y="5033728"/>
                      <a:ext cx="391476" cy="391476"/>
                    </a:xfrm>
                    <a:custGeom>
                      <a:rect b="b" l="l" r="r" t="t"/>
                      <a:pathLst>
                        <a:path extrusionOk="0" h="391476" w="391476">
                          <a:moveTo>
                            <a:pt x="338071" y="146781"/>
                          </a:moveTo>
                          <a:lnTo>
                            <a:pt x="338071" y="54251"/>
                          </a:lnTo>
                          <a:lnTo>
                            <a:pt x="290026" y="54251"/>
                          </a:lnTo>
                          <a:lnTo>
                            <a:pt x="290026" y="98737"/>
                          </a:lnTo>
                          <a:lnTo>
                            <a:pt x="197496" y="6206"/>
                          </a:lnTo>
                          <a:lnTo>
                            <a:pt x="6206" y="197496"/>
                          </a:lnTo>
                          <a:lnTo>
                            <a:pt x="7096" y="387896"/>
                          </a:lnTo>
                          <a:lnTo>
                            <a:pt x="146781" y="387896"/>
                          </a:lnTo>
                          <a:lnTo>
                            <a:pt x="242871" y="387896"/>
                          </a:lnTo>
                          <a:lnTo>
                            <a:pt x="388785" y="387896"/>
                          </a:lnTo>
                          <a:lnTo>
                            <a:pt x="388785" y="197496"/>
                          </a:lnTo>
                          <a:lnTo>
                            <a:pt x="338071" y="14678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457" name="Google Shape;5457;p84"/>
                    <p:cNvSpPr/>
                    <p:nvPr/>
                  </p:nvSpPr>
                  <p:spPr>
                    <a:xfrm>
                      <a:off x="2530367" y="5023941"/>
                      <a:ext cx="284710" cy="391476"/>
                    </a:xfrm>
                    <a:custGeom>
                      <a:rect b="b" l="l" r="r" t="t"/>
                      <a:pathLst>
                        <a:path extrusionOk="0" h="391476" w="284710">
                          <a:moveTo>
                            <a:pt x="208172" y="169914"/>
                          </a:moveTo>
                          <a:cubicBezTo>
                            <a:pt x="226856" y="153010"/>
                            <a:pt x="238423" y="128097"/>
                            <a:pt x="238423" y="100516"/>
                          </a:cubicBezTo>
                          <a:cubicBezTo>
                            <a:pt x="238423" y="48912"/>
                            <a:pt x="196606" y="6206"/>
                            <a:pt x="145892" y="6206"/>
                          </a:cubicBezTo>
                          <a:cubicBezTo>
                            <a:pt x="95178" y="6206"/>
                            <a:pt x="53361" y="48023"/>
                            <a:pt x="53361" y="100516"/>
                          </a:cubicBezTo>
                          <a:cubicBezTo>
                            <a:pt x="53361" y="128097"/>
                            <a:pt x="64927" y="152120"/>
                            <a:pt x="83611" y="169914"/>
                          </a:cubicBezTo>
                          <a:cubicBezTo>
                            <a:pt x="37346" y="187709"/>
                            <a:pt x="6206" y="224187"/>
                            <a:pt x="6206" y="272232"/>
                          </a:cubicBezTo>
                          <a:lnTo>
                            <a:pt x="6206" y="321167"/>
                          </a:lnTo>
                          <a:lnTo>
                            <a:pt x="6206" y="332733"/>
                          </a:lnTo>
                          <a:lnTo>
                            <a:pt x="6206" y="342520"/>
                          </a:lnTo>
                          <a:lnTo>
                            <a:pt x="6206" y="346079"/>
                          </a:lnTo>
                          <a:lnTo>
                            <a:pt x="6206" y="358535"/>
                          </a:lnTo>
                          <a:lnTo>
                            <a:pt x="6206" y="389675"/>
                          </a:lnTo>
                          <a:lnTo>
                            <a:pt x="287357" y="389675"/>
                          </a:lnTo>
                          <a:lnTo>
                            <a:pt x="287357" y="272232"/>
                          </a:lnTo>
                          <a:cubicBezTo>
                            <a:pt x="285578" y="224187"/>
                            <a:pt x="253548" y="186819"/>
                            <a:pt x="208172" y="16991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458" name="Google Shape;5458;p84"/>
                    <p:cNvSpPr/>
                    <p:nvPr/>
                  </p:nvSpPr>
                  <p:spPr>
                    <a:xfrm>
                      <a:off x="1599720" y="5961705"/>
                      <a:ext cx="275813" cy="391476"/>
                    </a:xfrm>
                    <a:custGeom>
                      <a:rect b="b" l="l" r="r" t="t"/>
                      <a:pathLst>
                        <a:path extrusionOk="0" h="391476" w="275813">
                          <a:moveTo>
                            <a:pt x="142333" y="388785"/>
                          </a:moveTo>
                          <a:cubicBezTo>
                            <a:pt x="217069" y="388785"/>
                            <a:pt x="278460" y="328284"/>
                            <a:pt x="278460" y="252658"/>
                          </a:cubicBezTo>
                          <a:cubicBezTo>
                            <a:pt x="278460" y="241092"/>
                            <a:pt x="276681" y="230415"/>
                            <a:pt x="274011" y="219738"/>
                          </a:cubicBezTo>
                          <a:cubicBezTo>
                            <a:pt x="273122" y="215290"/>
                            <a:pt x="271342" y="210841"/>
                            <a:pt x="269563" y="206393"/>
                          </a:cubicBezTo>
                          <a:lnTo>
                            <a:pt x="242871" y="161907"/>
                          </a:lnTo>
                          <a:lnTo>
                            <a:pt x="142333" y="6206"/>
                          </a:lnTo>
                          <a:lnTo>
                            <a:pt x="41795" y="161907"/>
                          </a:lnTo>
                          <a:lnTo>
                            <a:pt x="15103" y="206393"/>
                          </a:lnTo>
                          <a:cubicBezTo>
                            <a:pt x="13324" y="210841"/>
                            <a:pt x="12434" y="215290"/>
                            <a:pt x="10654" y="219738"/>
                          </a:cubicBezTo>
                          <a:cubicBezTo>
                            <a:pt x="7985" y="230415"/>
                            <a:pt x="6206" y="241092"/>
                            <a:pt x="6206" y="252658"/>
                          </a:cubicBezTo>
                          <a:cubicBezTo>
                            <a:pt x="6206" y="327395"/>
                            <a:pt x="67596" y="388785"/>
                            <a:pt x="142333" y="388785"/>
                          </a:cubicBezTo>
                          <a:lnTo>
                            <a:pt x="142333" y="38878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D9FA1"/>
                        </a:gs>
                        <a:gs pos="70000">
                          <a:srgbClr val="211F26"/>
                        </a:gs>
                        <a:gs pos="100000">
                          <a:srgbClr val="211F26"/>
                        </a:gs>
                      </a:gsLst>
                      <a:lin ang="2700006" scaled="0"/>
                    </a:gra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100">
                        <a:solidFill>
                          <a:srgbClr val="211F26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5459" name="Google Shape;5459;p84"/>
                <p:cNvSpPr/>
                <p:nvPr/>
              </p:nvSpPr>
              <p:spPr>
                <a:xfrm>
                  <a:off x="2476984" y="5962595"/>
                  <a:ext cx="391476" cy="391476"/>
                </a:xfrm>
                <a:custGeom>
                  <a:rect b="b" l="l" r="r" t="t"/>
                  <a:pathLst>
                    <a:path extrusionOk="0" h="391476" w="391476">
                      <a:moveTo>
                        <a:pt x="43574" y="81832"/>
                      </a:moveTo>
                      <a:lnTo>
                        <a:pt x="10654" y="149451"/>
                      </a:lnTo>
                      <a:lnTo>
                        <a:pt x="65817" y="176142"/>
                      </a:lnTo>
                      <a:cubicBezTo>
                        <a:pt x="64038" y="185929"/>
                        <a:pt x="64038" y="195716"/>
                        <a:pt x="64038" y="205503"/>
                      </a:cubicBezTo>
                      <a:lnTo>
                        <a:pt x="6206" y="225966"/>
                      </a:lnTo>
                      <a:lnTo>
                        <a:pt x="31118" y="297144"/>
                      </a:lnTo>
                      <a:lnTo>
                        <a:pt x="88950" y="276680"/>
                      </a:lnTo>
                      <a:cubicBezTo>
                        <a:pt x="94288" y="284688"/>
                        <a:pt x="101406" y="291806"/>
                        <a:pt x="108524" y="298034"/>
                      </a:cubicBezTo>
                      <a:lnTo>
                        <a:pt x="81832" y="353196"/>
                      </a:lnTo>
                      <a:lnTo>
                        <a:pt x="149451" y="386116"/>
                      </a:lnTo>
                      <a:lnTo>
                        <a:pt x="176142" y="330953"/>
                      </a:lnTo>
                      <a:cubicBezTo>
                        <a:pt x="185929" y="332733"/>
                        <a:pt x="195716" y="332733"/>
                        <a:pt x="205503" y="332733"/>
                      </a:cubicBezTo>
                      <a:lnTo>
                        <a:pt x="225966" y="390565"/>
                      </a:lnTo>
                      <a:lnTo>
                        <a:pt x="297144" y="365652"/>
                      </a:lnTo>
                      <a:lnTo>
                        <a:pt x="276681" y="307821"/>
                      </a:lnTo>
                      <a:cubicBezTo>
                        <a:pt x="284688" y="302482"/>
                        <a:pt x="291806" y="295365"/>
                        <a:pt x="298034" y="288247"/>
                      </a:cubicBezTo>
                      <a:lnTo>
                        <a:pt x="353196" y="314938"/>
                      </a:lnTo>
                      <a:lnTo>
                        <a:pt x="386116" y="247320"/>
                      </a:lnTo>
                      <a:lnTo>
                        <a:pt x="330953" y="220628"/>
                      </a:lnTo>
                      <a:cubicBezTo>
                        <a:pt x="332733" y="210841"/>
                        <a:pt x="332733" y="201054"/>
                        <a:pt x="332733" y="191267"/>
                      </a:cubicBezTo>
                      <a:lnTo>
                        <a:pt x="390565" y="170804"/>
                      </a:lnTo>
                      <a:lnTo>
                        <a:pt x="365653" y="99626"/>
                      </a:lnTo>
                      <a:lnTo>
                        <a:pt x="307821" y="120090"/>
                      </a:lnTo>
                      <a:cubicBezTo>
                        <a:pt x="302482" y="112082"/>
                        <a:pt x="295365" y="104965"/>
                        <a:pt x="288247" y="98737"/>
                      </a:cubicBezTo>
                      <a:lnTo>
                        <a:pt x="314938" y="43574"/>
                      </a:lnTo>
                      <a:lnTo>
                        <a:pt x="247320" y="10654"/>
                      </a:lnTo>
                      <a:lnTo>
                        <a:pt x="220628" y="65817"/>
                      </a:lnTo>
                      <a:cubicBezTo>
                        <a:pt x="210841" y="64038"/>
                        <a:pt x="201054" y="64038"/>
                        <a:pt x="191267" y="64038"/>
                      </a:cubicBezTo>
                      <a:lnTo>
                        <a:pt x="170804" y="6206"/>
                      </a:lnTo>
                      <a:lnTo>
                        <a:pt x="99626" y="31118"/>
                      </a:lnTo>
                      <a:lnTo>
                        <a:pt x="120090" y="88950"/>
                      </a:lnTo>
                      <a:cubicBezTo>
                        <a:pt x="112082" y="94288"/>
                        <a:pt x="104965" y="101406"/>
                        <a:pt x="98737" y="108524"/>
                      </a:cubicBezTo>
                      <a:lnTo>
                        <a:pt x="43574" y="81832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1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5460" name="Google Shape;5460;p84"/>
            <p:cNvGrpSpPr/>
            <p:nvPr/>
          </p:nvGrpSpPr>
          <p:grpSpPr>
            <a:xfrm>
              <a:off x="-3314820" y="3391746"/>
              <a:ext cx="1201200" cy="330010"/>
              <a:chOff x="-3314820" y="3391746"/>
              <a:chExt cx="1201200" cy="330010"/>
            </a:xfrm>
          </p:grpSpPr>
          <p:sp>
            <p:nvSpPr>
              <p:cNvPr id="5461" name="Google Shape;5461;p84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2" name="Google Shape;5462;p84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3" name="Google Shape;5463;p84"/>
              <p:cNvSpPr txBox="1"/>
              <p:nvPr/>
            </p:nvSpPr>
            <p:spPr>
              <a:xfrm>
                <a:off x="-3069820" y="3472995"/>
                <a:ext cx="669300" cy="1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5464" name="Google Shape;5464;p84"/>
              <p:cNvSpPr/>
              <p:nvPr/>
            </p:nvSpPr>
            <p:spPr>
              <a:xfrm>
                <a:off x="-2390883" y="3543107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65" name="Google Shape;5465;p84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5466" name="Google Shape;5466;p84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67" name="Google Shape;5467;p84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8" name="Google Shape;5468;p84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69" name="Google Shape;5469;p84"/>
              <p:cNvSpPr/>
              <p:nvPr/>
            </p:nvSpPr>
            <p:spPr>
              <a:xfrm rot="10800000">
                <a:off x="-2290665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470" name="Google Shape;5470;p84"/>
            <p:cNvSpPr/>
            <p:nvPr/>
          </p:nvSpPr>
          <p:spPr>
            <a:xfrm>
              <a:off x="-3603587" y="391614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471" name="Google Shape;5471;p84"/>
            <p:cNvSpPr/>
            <p:nvPr/>
          </p:nvSpPr>
          <p:spPr>
            <a:xfrm>
              <a:off x="-3319415" y="391614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one of the theme colors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set colorpallet.</a:t>
              </a:r>
              <a:endParaRPr sz="1100"/>
            </a:p>
          </p:txBody>
        </p:sp>
        <p:grpSp>
          <p:nvGrpSpPr>
            <p:cNvPr id="5472" name="Google Shape;5472;p84"/>
            <p:cNvGrpSpPr/>
            <p:nvPr/>
          </p:nvGrpSpPr>
          <p:grpSpPr>
            <a:xfrm>
              <a:off x="-3333646" y="4635104"/>
              <a:ext cx="2012851" cy="490800"/>
              <a:chOff x="12731803" y="3562552"/>
              <a:chExt cx="2012851" cy="490800"/>
            </a:xfrm>
          </p:grpSpPr>
          <p:sp>
            <p:nvSpPr>
              <p:cNvPr id="5473" name="Google Shape;5473;p84"/>
              <p:cNvSpPr/>
              <p:nvPr/>
            </p:nvSpPr>
            <p:spPr>
              <a:xfrm>
                <a:off x="12747554" y="3562552"/>
                <a:ext cx="1997100" cy="4908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alibri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84"/>
              <p:cNvSpPr/>
              <p:nvPr/>
            </p:nvSpPr>
            <p:spPr>
              <a:xfrm>
                <a:off x="12766168" y="3578469"/>
                <a:ext cx="1965300" cy="2550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5" name="Google Shape;5475;p84"/>
              <p:cNvSpPr txBox="1"/>
              <p:nvPr/>
            </p:nvSpPr>
            <p:spPr>
              <a:xfrm>
                <a:off x="12731803" y="3591461"/>
                <a:ext cx="1053000" cy="2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700"/>
                  <a:buFont typeface="Calibri"/>
                  <a:buNone/>
                </a:pPr>
                <a:r>
                  <a:rPr b="1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Colours</a:t>
                </a:r>
                <a:endParaRPr sz="1100"/>
              </a:p>
            </p:txBody>
          </p:sp>
          <p:sp>
            <p:nvSpPr>
              <p:cNvPr id="5476" name="Google Shape;5476;p84"/>
              <p:cNvSpPr/>
              <p:nvPr/>
            </p:nvSpPr>
            <p:spPr>
              <a:xfrm>
                <a:off x="12814699" y="3874304"/>
                <a:ext cx="136500" cy="1365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7" name="Google Shape;5477;p84"/>
              <p:cNvSpPr/>
              <p:nvPr/>
            </p:nvSpPr>
            <p:spPr>
              <a:xfrm>
                <a:off x="13007154" y="3870040"/>
                <a:ext cx="136500" cy="1365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8" name="Google Shape;5478;p84"/>
              <p:cNvSpPr/>
              <p:nvPr/>
            </p:nvSpPr>
            <p:spPr>
              <a:xfrm>
                <a:off x="13199609" y="3870040"/>
                <a:ext cx="136500" cy="136500"/>
              </a:xfrm>
              <a:prstGeom prst="rect">
                <a:avLst/>
              </a:prstGeom>
              <a:solidFill>
                <a:schemeClr val="l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9" name="Google Shape;5479;p84"/>
              <p:cNvSpPr/>
              <p:nvPr/>
            </p:nvSpPr>
            <p:spPr>
              <a:xfrm>
                <a:off x="13392064" y="3870040"/>
                <a:ext cx="136500" cy="136500"/>
              </a:xfrm>
              <a:prstGeom prst="rect">
                <a:avLst/>
              </a:prstGeom>
              <a:solidFill>
                <a:schemeClr val="dk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80" name="Google Shape;5480;p84"/>
              <p:cNvSpPr/>
              <p:nvPr/>
            </p:nvSpPr>
            <p:spPr>
              <a:xfrm>
                <a:off x="13776974" y="3870040"/>
                <a:ext cx="136500" cy="136500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81" name="Google Shape;5481;p84"/>
              <p:cNvSpPr/>
              <p:nvPr/>
            </p:nvSpPr>
            <p:spPr>
              <a:xfrm>
                <a:off x="13969429" y="3870040"/>
                <a:ext cx="136500" cy="136500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82" name="Google Shape;5482;p84"/>
              <p:cNvSpPr/>
              <p:nvPr/>
            </p:nvSpPr>
            <p:spPr>
              <a:xfrm>
                <a:off x="14161884" y="3870040"/>
                <a:ext cx="136500" cy="1365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83" name="Google Shape;5483;p84"/>
              <p:cNvSpPr/>
              <p:nvPr/>
            </p:nvSpPr>
            <p:spPr>
              <a:xfrm>
                <a:off x="14354339" y="3870040"/>
                <a:ext cx="136500" cy="136500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84" name="Google Shape;5484;p84"/>
              <p:cNvSpPr/>
              <p:nvPr/>
            </p:nvSpPr>
            <p:spPr>
              <a:xfrm>
                <a:off x="14546797" y="3870040"/>
                <a:ext cx="136500" cy="136500"/>
              </a:xfrm>
              <a:prstGeom prst="rect">
                <a:avLst/>
              </a:prstGeom>
              <a:solidFill>
                <a:schemeClr val="accent6"/>
              </a:solidFill>
              <a:ln cap="flat" cmpd="sng" w="12700">
                <a:solidFill>
                  <a:srgbClr val="EBEBE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485" name="Google Shape;5485;p84"/>
              <p:cNvGrpSpPr/>
              <p:nvPr/>
            </p:nvGrpSpPr>
            <p:grpSpPr>
              <a:xfrm>
                <a:off x="13580316" y="3865836"/>
                <a:ext cx="151500" cy="147900"/>
                <a:chOff x="13580316" y="3865836"/>
                <a:chExt cx="151500" cy="147900"/>
              </a:xfrm>
            </p:grpSpPr>
            <p:sp>
              <p:nvSpPr>
                <p:cNvPr id="5486" name="Google Shape;5486;p84"/>
                <p:cNvSpPr/>
                <p:nvPr/>
              </p:nvSpPr>
              <p:spPr>
                <a:xfrm>
                  <a:off x="13584519" y="3870040"/>
                  <a:ext cx="136500" cy="1365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EBEBE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87" name="Google Shape;5487;p84"/>
                <p:cNvSpPr/>
                <p:nvPr/>
              </p:nvSpPr>
              <p:spPr>
                <a:xfrm>
                  <a:off x="13580316" y="3865836"/>
                  <a:ext cx="151500" cy="1479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F2913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08000" lIns="108000" spcFirstLastPara="1" rIns="108000" wrap="square" tIns="108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800"/>
                    <a:buFont typeface="Calibri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5488" name="Google Shape;5488;p84"/>
            <p:cNvGrpSpPr/>
            <p:nvPr/>
          </p:nvGrpSpPr>
          <p:grpSpPr>
            <a:xfrm>
              <a:off x="-3314820" y="4363463"/>
              <a:ext cx="1201200" cy="834578"/>
              <a:chOff x="-3314820" y="3391746"/>
              <a:chExt cx="1201200" cy="834578"/>
            </a:xfrm>
          </p:grpSpPr>
          <p:sp>
            <p:nvSpPr>
              <p:cNvPr id="5489" name="Google Shape;5489;p84"/>
              <p:cNvSpPr/>
              <p:nvPr/>
            </p:nvSpPr>
            <p:spPr>
              <a:xfrm>
                <a:off x="-3314820" y="3391746"/>
                <a:ext cx="1201200" cy="2724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0" name="Google Shape;5490;p84"/>
              <p:cNvSpPr/>
              <p:nvPr/>
            </p:nvSpPr>
            <p:spPr>
              <a:xfrm>
                <a:off x="-3304719" y="3404581"/>
                <a:ext cx="11817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1" name="Google Shape;5491;p84"/>
              <p:cNvSpPr txBox="1"/>
              <p:nvPr/>
            </p:nvSpPr>
            <p:spPr>
              <a:xfrm>
                <a:off x="-3069820" y="3472995"/>
                <a:ext cx="7254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 Fill</a:t>
                </a:r>
                <a:endParaRPr sz="1100"/>
              </a:p>
            </p:txBody>
          </p:sp>
          <p:sp>
            <p:nvSpPr>
              <p:cNvPr id="5492" name="Google Shape;5492;p84"/>
              <p:cNvSpPr/>
              <p:nvPr/>
            </p:nvSpPr>
            <p:spPr>
              <a:xfrm>
                <a:off x="-2404225" y="4047675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93" name="Google Shape;5493;p84"/>
              <p:cNvGrpSpPr/>
              <p:nvPr/>
            </p:nvGrpSpPr>
            <p:grpSpPr>
              <a:xfrm>
                <a:off x="-3259490" y="3446621"/>
                <a:ext cx="173114" cy="167982"/>
                <a:chOff x="-916832" y="3037554"/>
                <a:chExt cx="193489" cy="187752"/>
              </a:xfrm>
            </p:grpSpPr>
            <p:sp>
              <p:nvSpPr>
                <p:cNvPr id="5494" name="Google Shape;5494;p84"/>
                <p:cNvSpPr/>
                <p:nvPr/>
              </p:nvSpPr>
              <p:spPr>
                <a:xfrm>
                  <a:off x="-804124" y="3081338"/>
                  <a:ext cx="80781" cy="121443"/>
                </a:xfrm>
                <a:custGeom>
                  <a:rect b="b" l="l" r="r" t="t"/>
                  <a:pathLst>
                    <a:path extrusionOk="0" h="121443" w="80781">
                      <a:moveTo>
                        <a:pt x="30217" y="50006"/>
                      </a:moveTo>
                      <a:lnTo>
                        <a:pt x="34979" y="121443"/>
                      </a:lnTo>
                      <a:lnTo>
                        <a:pt x="80222" y="52387"/>
                      </a:lnTo>
                      <a:cubicBezTo>
                        <a:pt x="84191" y="29368"/>
                        <a:pt x="66729" y="1588"/>
                        <a:pt x="37360" y="0"/>
                      </a:cubicBezTo>
                      <a:cubicBezTo>
                        <a:pt x="-43602" y="21431"/>
                        <a:pt x="32598" y="33337"/>
                        <a:pt x="30217" y="50006"/>
                      </a:cubicBezTo>
                      <a:close/>
                    </a:path>
                  </a:pathLst>
                </a:custGeom>
                <a:solidFill>
                  <a:srgbClr val="366FA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700"/>
                    <a:buFont typeface="Calibri"/>
                    <a:buNone/>
                  </a:pPr>
                  <a:r>
                    <a:t/>
                  </a:r>
                  <a:endParaRPr b="1" i="0" sz="7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495" name="Google Shape;5495;p84"/>
                <p:cNvSpPr/>
                <p:nvPr/>
              </p:nvSpPr>
              <p:spPr>
                <a:xfrm rot="2904560">
                  <a:off x="-887721" y="3085744"/>
                  <a:ext cx="99879" cy="122824"/>
                </a:xfrm>
                <a:prstGeom prst="roundRect">
                  <a:avLst>
                    <a:gd fmla="val 2911" name="adj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6" name="Google Shape;5496;p84"/>
                <p:cNvSpPr/>
                <p:nvPr/>
              </p:nvSpPr>
              <p:spPr>
                <a:xfrm>
                  <a:off x="-894646" y="3037554"/>
                  <a:ext cx="64776" cy="85827"/>
                </a:xfrm>
                <a:custGeom>
                  <a:rect b="b" l="l" r="r" t="t"/>
                  <a:pathLst>
                    <a:path extrusionOk="0" h="78381" w="40422">
                      <a:moveTo>
                        <a:pt x="219" y="78381"/>
                      </a:moveTo>
                      <a:cubicBezTo>
                        <a:pt x="-1454" y="18717"/>
                        <a:pt x="6534" y="-324"/>
                        <a:pt x="20468" y="5"/>
                      </a:cubicBezTo>
                      <a:cubicBezTo>
                        <a:pt x="34402" y="334"/>
                        <a:pt x="43874" y="23658"/>
                        <a:pt x="39229" y="67295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81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500"/>
                    <a:buFont typeface="Calibri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97" name="Google Shape;5497;p84"/>
              <p:cNvSpPr/>
              <p:nvPr/>
            </p:nvSpPr>
            <p:spPr>
              <a:xfrm rot="10800000">
                <a:off x="-2288388" y="3519085"/>
                <a:ext cx="94800" cy="504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08000" lIns="108000" spcFirstLastPara="1" rIns="108000" wrap="square" tIns="10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Calibri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3x + Text">
  <p:cSld name="Images 3x + Text">
    <p:spTree>
      <p:nvGrpSpPr>
        <p:cNvPr id="5498" name="Shape 5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85"/>
          <p:cNvSpPr/>
          <p:nvPr>
            <p:ph idx="2" type="pic"/>
          </p:nvPr>
        </p:nvSpPr>
        <p:spPr>
          <a:xfrm>
            <a:off x="3371509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500" name="Google Shape;5500;p85"/>
          <p:cNvSpPr/>
          <p:nvPr>
            <p:ph idx="3" type="pic"/>
          </p:nvPr>
        </p:nvSpPr>
        <p:spPr>
          <a:xfrm>
            <a:off x="6192995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501" name="Google Shape;5501;p85"/>
          <p:cNvSpPr/>
          <p:nvPr>
            <p:ph idx="4" type="pic"/>
          </p:nvPr>
        </p:nvSpPr>
        <p:spPr>
          <a:xfrm>
            <a:off x="540000" y="1433334"/>
            <a:ext cx="2400900" cy="2413200"/>
          </a:xfrm>
          <a:prstGeom prst="roundRect">
            <a:avLst>
              <a:gd fmla="val 507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502" name="Google Shape;5502;p85"/>
          <p:cNvSpPr/>
          <p:nvPr/>
        </p:nvSpPr>
        <p:spPr>
          <a:xfrm>
            <a:off x="0" y="-275953"/>
            <a:ext cx="1043100" cy="1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Images 3x + Text</a:t>
            </a:r>
            <a:endParaRPr sz="1100"/>
          </a:p>
        </p:txBody>
      </p:sp>
      <p:grpSp>
        <p:nvGrpSpPr>
          <p:cNvPr id="5503" name="Google Shape;5503;p85"/>
          <p:cNvGrpSpPr/>
          <p:nvPr/>
        </p:nvGrpSpPr>
        <p:grpSpPr>
          <a:xfrm>
            <a:off x="9283196" y="0"/>
            <a:ext cx="2769910" cy="4677692"/>
            <a:chOff x="-3786165" y="0"/>
            <a:chExt cx="3693214" cy="6236923"/>
          </a:xfrm>
        </p:grpSpPr>
        <p:sp>
          <p:nvSpPr>
            <p:cNvPr id="5504" name="Google Shape;5504;p85"/>
            <p:cNvSpPr/>
            <p:nvPr/>
          </p:nvSpPr>
          <p:spPr>
            <a:xfrm>
              <a:off x="-3786165" y="0"/>
              <a:ext cx="3593100" cy="557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 sz="1100"/>
            </a:p>
          </p:txBody>
        </p:sp>
        <p:sp>
          <p:nvSpPr>
            <p:cNvPr id="5505" name="Google Shape;5505;p8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5506" name="Google Shape;5506;p85"/>
            <p:cNvSpPr/>
            <p:nvPr/>
          </p:nvSpPr>
          <p:spPr>
            <a:xfrm>
              <a:off x="-3319415" y="465324"/>
              <a:ext cx="29628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7" name="Google Shape;5507;p85"/>
            <p:cNvSpPr/>
            <p:nvPr/>
          </p:nvSpPr>
          <p:spPr>
            <a:xfrm>
              <a:off x="-3603587" y="2638808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/>
            </a:p>
          </p:txBody>
        </p:sp>
        <p:sp>
          <p:nvSpPr>
            <p:cNvPr id="5508" name="Google Shape;5508;p85"/>
            <p:cNvSpPr/>
            <p:nvPr/>
          </p:nvSpPr>
          <p:spPr>
            <a:xfrm>
              <a:off x="-3319415" y="2638809"/>
              <a:ext cx="29448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image and choose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‘Send to back’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509" name="Google Shape;5509;p85"/>
            <p:cNvSpPr/>
            <p:nvPr/>
          </p:nvSpPr>
          <p:spPr>
            <a:xfrm>
              <a:off x="-3603587" y="3817066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/>
            </a:p>
          </p:txBody>
        </p:sp>
        <p:sp>
          <p:nvSpPr>
            <p:cNvPr id="5510" name="Google Shape;5510;p85"/>
            <p:cNvSpPr/>
            <p:nvPr/>
          </p:nvSpPr>
          <p:spPr>
            <a:xfrm>
              <a:off x="-3319415" y="3817067"/>
              <a:ext cx="29442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 sz="1100"/>
            </a:p>
          </p:txBody>
        </p:sp>
        <p:grpSp>
          <p:nvGrpSpPr>
            <p:cNvPr id="5511" name="Google Shape;5511;p85"/>
            <p:cNvGrpSpPr/>
            <p:nvPr/>
          </p:nvGrpSpPr>
          <p:grpSpPr>
            <a:xfrm>
              <a:off x="-3314821" y="3054865"/>
              <a:ext cx="1558200" cy="562582"/>
              <a:chOff x="-3314821" y="2981448"/>
              <a:chExt cx="1558200" cy="562582"/>
            </a:xfrm>
          </p:grpSpPr>
          <p:sp>
            <p:nvSpPr>
              <p:cNvPr id="5512" name="Google Shape;5512;p85"/>
              <p:cNvSpPr/>
              <p:nvPr/>
            </p:nvSpPr>
            <p:spPr>
              <a:xfrm>
                <a:off x="-3314821" y="2981448"/>
                <a:ext cx="15582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81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6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3" name="Google Shape;5513;p85"/>
              <p:cNvSpPr/>
              <p:nvPr/>
            </p:nvSpPr>
            <p:spPr>
              <a:xfrm>
                <a:off x="-3304719" y="3235173"/>
                <a:ext cx="1540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4" name="Google Shape;5514;p85"/>
              <p:cNvSpPr txBox="1"/>
              <p:nvPr/>
            </p:nvSpPr>
            <p:spPr>
              <a:xfrm>
                <a:off x="-3069820" y="3038892"/>
                <a:ext cx="10893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front</a:t>
                </a:r>
                <a:endParaRPr sz="1100"/>
              </a:p>
            </p:txBody>
          </p:sp>
          <p:sp>
            <p:nvSpPr>
              <p:cNvPr id="5515" name="Google Shape;5515;p85"/>
              <p:cNvSpPr txBox="1"/>
              <p:nvPr/>
            </p:nvSpPr>
            <p:spPr>
              <a:xfrm>
                <a:off x="-3069820" y="3295269"/>
                <a:ext cx="10986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Send to back</a:t>
                </a:r>
                <a:endParaRPr sz="1100"/>
              </a:p>
            </p:txBody>
          </p:sp>
          <p:sp>
            <p:nvSpPr>
              <p:cNvPr id="5516" name="Google Shape;5516;p85"/>
              <p:cNvSpPr/>
              <p:nvPr/>
            </p:nvSpPr>
            <p:spPr>
              <a:xfrm>
                <a:off x="-2051274" y="3365381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7" name="Google Shape;5517;p85"/>
              <p:cNvSpPr/>
              <p:nvPr/>
            </p:nvSpPr>
            <p:spPr>
              <a:xfrm rot="5400000">
                <a:off x="-1900667" y="3333045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18" name="Google Shape;5518;p85"/>
              <p:cNvGrpSpPr/>
              <p:nvPr/>
            </p:nvGrpSpPr>
            <p:grpSpPr>
              <a:xfrm>
                <a:off x="-3257615" y="3031918"/>
                <a:ext cx="182393" cy="163879"/>
                <a:chOff x="12832541" y="3162395"/>
                <a:chExt cx="219645" cy="197349"/>
              </a:xfrm>
            </p:grpSpPr>
            <p:sp>
              <p:nvSpPr>
                <p:cNvPr id="5519" name="Google Shape;5519;p8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0" name="Google Shape;5520;p8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1" name="Google Shape;5521;p8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22" name="Google Shape;5522;p85"/>
              <p:cNvGrpSpPr/>
              <p:nvPr/>
            </p:nvGrpSpPr>
            <p:grpSpPr>
              <a:xfrm>
                <a:off x="-3257616" y="3276432"/>
                <a:ext cx="182393" cy="163879"/>
                <a:chOff x="12832541" y="3162395"/>
                <a:chExt cx="219645" cy="197349"/>
              </a:xfrm>
            </p:grpSpPr>
            <p:sp>
              <p:nvSpPr>
                <p:cNvPr id="5523" name="Google Shape;5523;p85"/>
                <p:cNvSpPr/>
                <p:nvPr/>
              </p:nvSpPr>
              <p:spPr>
                <a:xfrm>
                  <a:off x="12873284" y="3191991"/>
                  <a:ext cx="138000" cy="138000"/>
                </a:xfrm>
                <a:prstGeom prst="rect">
                  <a:avLst/>
                </a:prstGeom>
                <a:solidFill>
                  <a:srgbClr val="EABE76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4" name="Google Shape;5524;p85"/>
                <p:cNvSpPr/>
                <p:nvPr/>
              </p:nvSpPr>
              <p:spPr>
                <a:xfrm>
                  <a:off x="12832541" y="3162395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5" name="Google Shape;5525;p85"/>
                <p:cNvSpPr/>
                <p:nvPr/>
              </p:nvSpPr>
              <p:spPr>
                <a:xfrm>
                  <a:off x="12970586" y="3278144"/>
                  <a:ext cx="81600" cy="81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84848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526" name="Google Shape;5526;p8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1" i="0" lang="en-GB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5527" name="Google Shape;5527;p85"/>
            <p:cNvSpPr/>
            <p:nvPr/>
          </p:nvSpPr>
          <p:spPr>
            <a:xfrm>
              <a:off x="-3319415" y="1811185"/>
              <a:ext cx="2944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  <p:sp>
          <p:nvSpPr>
            <p:cNvPr id="5528" name="Google Shape;5528;p85"/>
            <p:cNvSpPr/>
            <p:nvPr/>
          </p:nvSpPr>
          <p:spPr>
            <a:xfrm>
              <a:off x="-3319415" y="2245760"/>
              <a:ext cx="825600" cy="20970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sz="1100"/>
            </a:p>
          </p:txBody>
        </p:sp>
        <p:grpSp>
          <p:nvGrpSpPr>
            <p:cNvPr id="5529" name="Google Shape;5529;p85"/>
            <p:cNvGrpSpPr/>
            <p:nvPr/>
          </p:nvGrpSpPr>
          <p:grpSpPr>
            <a:xfrm>
              <a:off x="-3426777" y="4716768"/>
              <a:ext cx="514299" cy="506536"/>
              <a:chOff x="12617641" y="3403239"/>
              <a:chExt cx="753000" cy="741634"/>
            </a:xfrm>
          </p:grpSpPr>
          <p:grpSp>
            <p:nvGrpSpPr>
              <p:cNvPr id="5530" name="Google Shape;5530;p85"/>
              <p:cNvGrpSpPr/>
              <p:nvPr/>
            </p:nvGrpSpPr>
            <p:grpSpPr>
              <a:xfrm>
                <a:off x="12771530" y="3403239"/>
                <a:ext cx="467156" cy="448471"/>
                <a:chOff x="12782157" y="3403239"/>
                <a:chExt cx="467156" cy="448471"/>
              </a:xfrm>
            </p:grpSpPr>
            <p:grpSp>
              <p:nvGrpSpPr>
                <p:cNvPr id="5531" name="Google Shape;5531;p85"/>
                <p:cNvGrpSpPr/>
                <p:nvPr/>
              </p:nvGrpSpPr>
              <p:grpSpPr>
                <a:xfrm>
                  <a:off x="12782157" y="3403239"/>
                  <a:ext cx="413058" cy="396029"/>
                  <a:chOff x="13554906" y="3320109"/>
                  <a:chExt cx="444005" cy="425700"/>
                </a:xfrm>
              </p:grpSpPr>
              <p:grpSp>
                <p:nvGrpSpPr>
                  <p:cNvPr id="5532" name="Google Shape;5532;p85"/>
                  <p:cNvGrpSpPr/>
                  <p:nvPr/>
                </p:nvGrpSpPr>
                <p:grpSpPr>
                  <a:xfrm>
                    <a:off x="13554906" y="3320109"/>
                    <a:ext cx="444005" cy="425700"/>
                    <a:chOff x="12909684" y="1276143"/>
                    <a:chExt cx="444005" cy="425700"/>
                  </a:xfrm>
                </p:grpSpPr>
                <p:sp>
                  <p:nvSpPr>
                    <p:cNvPr id="5533" name="Google Shape;5533;p85"/>
                    <p:cNvSpPr/>
                    <p:nvPr/>
                  </p:nvSpPr>
                  <p:spPr>
                    <a:xfrm>
                      <a:off x="12909689" y="1276143"/>
                      <a:ext cx="444000" cy="425700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534" name="Google Shape;5534;p85"/>
                    <p:cNvSpPr/>
                    <p:nvPr/>
                  </p:nvSpPr>
                  <p:spPr>
                    <a:xfrm>
                      <a:off x="12909684" y="1276143"/>
                      <a:ext cx="261600" cy="2577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81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6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535" name="Google Shape;5535;p85"/>
                    <p:cNvSpPr/>
                    <p:nvPr/>
                  </p:nvSpPr>
                  <p:spPr>
                    <a:xfrm>
                      <a:off x="13069071" y="1308711"/>
                      <a:ext cx="72300" cy="72300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5536" name="Google Shape;5536;p8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537" name="Google Shape;5537;p8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538" name="Google Shape;5538;p85"/>
                <p:cNvGrpSpPr/>
                <p:nvPr/>
              </p:nvGrpSpPr>
              <p:grpSpPr>
                <a:xfrm>
                  <a:off x="13103401" y="3705268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539" name="Google Shape;5539;p8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0" name="Google Shape;5540;p8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41" name="Google Shape;5541;p85"/>
                <p:cNvGrpSpPr/>
                <p:nvPr/>
              </p:nvGrpSpPr>
              <p:grpSpPr>
                <a:xfrm rot="10800000">
                  <a:off x="13061422" y="3665657"/>
                  <a:ext cx="145912" cy="146442"/>
                  <a:chOff x="13096057" y="3602278"/>
                  <a:chExt cx="145912" cy="146442"/>
                </a:xfrm>
              </p:grpSpPr>
              <p:sp>
                <p:nvSpPr>
                  <p:cNvPr id="5542" name="Google Shape;5542;p85"/>
                  <p:cNvSpPr/>
                  <p:nvPr/>
                </p:nvSpPr>
                <p:spPr>
                  <a:xfrm>
                    <a:off x="13096169" y="3602278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3" name="Google Shape;5543;p85"/>
                  <p:cNvSpPr/>
                  <p:nvPr/>
                </p:nvSpPr>
                <p:spPr>
                  <a:xfrm rot="5400000">
                    <a:off x="13037407" y="3661570"/>
                    <a:ext cx="145800" cy="2850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544" name="Google Shape;5544;p85"/>
              <p:cNvSpPr/>
              <p:nvPr/>
            </p:nvSpPr>
            <p:spPr>
              <a:xfrm>
                <a:off x="12617641" y="3889890"/>
                <a:ext cx="7530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7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 sz="1100"/>
              </a:p>
            </p:txBody>
          </p:sp>
          <p:sp>
            <p:nvSpPr>
              <p:cNvPr id="5545" name="Google Shape;5545;p85"/>
              <p:cNvSpPr/>
              <p:nvPr/>
            </p:nvSpPr>
            <p:spPr>
              <a:xfrm rot="10800000">
                <a:off x="12950554" y="4093873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6" name="Google Shape;5546;p85"/>
            <p:cNvSpPr/>
            <p:nvPr/>
          </p:nvSpPr>
          <p:spPr>
            <a:xfrm>
              <a:off x="-3786165" y="5408923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8000" lIns="135000" spcFirstLastPara="1" rIns="135000" wrap="square" tIns="10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9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 sz="1100"/>
            </a:p>
          </p:txBody>
        </p:sp>
        <p:grpSp>
          <p:nvGrpSpPr>
            <p:cNvPr id="5547" name="Google Shape;5547;p85"/>
            <p:cNvGrpSpPr/>
            <p:nvPr/>
          </p:nvGrpSpPr>
          <p:grpSpPr>
            <a:xfrm>
              <a:off x="-376743" y="5282776"/>
              <a:ext cx="283792" cy="283792"/>
              <a:chOff x="-510741" y="5913713"/>
              <a:chExt cx="267652" cy="267652"/>
            </a:xfrm>
          </p:grpSpPr>
          <p:sp>
            <p:nvSpPr>
              <p:cNvPr id="5548" name="Google Shape;5548;p85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35000" lIns="135000" spcFirstLastPara="1" rIns="135000" wrap="square" tIns="135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549" name="Google Shape;5549;p85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0" name="Google Shape;5550;p85"/>
            <p:cNvGrpSpPr/>
            <p:nvPr/>
          </p:nvGrpSpPr>
          <p:grpSpPr>
            <a:xfrm>
              <a:off x="-938434" y="5546300"/>
              <a:ext cx="627900" cy="576654"/>
              <a:chOff x="-938434" y="4570310"/>
              <a:chExt cx="627900" cy="576654"/>
            </a:xfrm>
          </p:grpSpPr>
          <p:grpSp>
            <p:nvGrpSpPr>
              <p:cNvPr id="5551" name="Google Shape;5551;p85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5552" name="Google Shape;5552;p8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53" name="Google Shape;5553;p8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54" name="Google Shape;5554;p85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"/>
                    <a:buFont typeface="Calibri"/>
                    <a:buNone/>
                  </a:pPr>
                  <a:r>
                    <a:t/>
                  </a:r>
                  <a:endParaRPr b="0" i="0" sz="200" u="none" cap="none" strike="noStrike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55" name="Google Shape;5555;p85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 sz="1100"/>
              </a:p>
            </p:txBody>
          </p:sp>
        </p:grpSp>
        <p:grpSp>
          <p:nvGrpSpPr>
            <p:cNvPr id="5556" name="Google Shape;5556;p85"/>
            <p:cNvGrpSpPr/>
            <p:nvPr/>
          </p:nvGrpSpPr>
          <p:grpSpPr>
            <a:xfrm>
              <a:off x="-3365639" y="1227023"/>
              <a:ext cx="447091" cy="406489"/>
              <a:chOff x="-3563526" y="1409276"/>
              <a:chExt cx="354300" cy="322124"/>
            </a:xfrm>
          </p:grpSpPr>
          <p:grpSp>
            <p:nvGrpSpPr>
              <p:cNvPr id="5557" name="Google Shape;5557;p85"/>
              <p:cNvGrpSpPr/>
              <p:nvPr/>
            </p:nvGrpSpPr>
            <p:grpSpPr>
              <a:xfrm>
                <a:off x="-3500429" y="1409276"/>
                <a:ext cx="225088" cy="195473"/>
                <a:chOff x="8987389" y="1361199"/>
                <a:chExt cx="2200275" cy="1914525"/>
              </a:xfrm>
            </p:grpSpPr>
            <p:sp>
              <p:nvSpPr>
                <p:cNvPr id="5558" name="Google Shape;5558;p85"/>
                <p:cNvSpPr/>
                <p:nvPr/>
              </p:nvSpPr>
              <p:spPr>
                <a:xfrm>
                  <a:off x="9363620" y="1831738"/>
                  <a:ext cx="371475" cy="371475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00">
                    <a:solidFill>
                      <a:srgbClr val="211F2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5559" name="Google Shape;5559;p8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5560" name="Google Shape;5560;p8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61" name="Google Shape;5561;p85"/>
                  <p:cNvSpPr/>
                  <p:nvPr/>
                </p:nvSpPr>
                <p:spPr>
                  <a:xfrm>
                    <a:off x="9362668" y="1953652"/>
                    <a:ext cx="1438275" cy="885825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5400">
                      <a:solidFill>
                        <a:srgbClr val="211F26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5562" name="Google Shape;5562;p85"/>
              <p:cNvSpPr txBox="1"/>
              <p:nvPr/>
            </p:nvSpPr>
            <p:spPr>
              <a:xfrm>
                <a:off x="-3563526" y="1617700"/>
                <a:ext cx="354300" cy="11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800"/>
                  <a:buFont typeface="Calibri"/>
                  <a:buNone/>
                </a:pPr>
                <a:r>
                  <a:rPr b="0" i="0" lang="en-GB" sz="8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 sz="1100"/>
              </a:p>
            </p:txBody>
          </p:sp>
        </p:grpSp>
      </p:grpSp>
      <p:sp>
        <p:nvSpPr>
          <p:cNvPr id="5563" name="Google Shape;5563;p85"/>
          <p:cNvSpPr txBox="1"/>
          <p:nvPr>
            <p:ph idx="1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4" name="Google Shape;5564;p85"/>
          <p:cNvSpPr txBox="1"/>
          <p:nvPr>
            <p:ph idx="5" type="body"/>
          </p:nvPr>
        </p:nvSpPr>
        <p:spPr>
          <a:xfrm>
            <a:off x="754318" y="3529214"/>
            <a:ext cx="1322700" cy="5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5" name="Google Shape;5565;p85"/>
          <p:cNvSpPr txBox="1"/>
          <p:nvPr>
            <p:ph idx="6" type="body"/>
          </p:nvPr>
        </p:nvSpPr>
        <p:spPr>
          <a:xfrm>
            <a:off x="3576749" y="3529214"/>
            <a:ext cx="1322700" cy="57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6" name="Google Shape;5566;p85"/>
          <p:cNvSpPr txBox="1"/>
          <p:nvPr>
            <p:ph idx="7" type="body"/>
          </p:nvPr>
        </p:nvSpPr>
        <p:spPr>
          <a:xfrm>
            <a:off x="6399179" y="3529214"/>
            <a:ext cx="1322700" cy="57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7" name="Google Shape;5567;p85"/>
          <p:cNvSpPr txBox="1"/>
          <p:nvPr>
            <p:ph idx="8" type="body"/>
          </p:nvPr>
        </p:nvSpPr>
        <p:spPr>
          <a:xfrm>
            <a:off x="531155" y="530846"/>
            <a:ext cx="27000" cy="29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Calibri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8" name="Google Shape;5568;p85"/>
          <p:cNvSpPr txBox="1"/>
          <p:nvPr>
            <p:ph type="title"/>
          </p:nvPr>
        </p:nvSpPr>
        <p:spPr>
          <a:xfrm>
            <a:off x="648872" y="541735"/>
            <a:ext cx="795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EEN TITEL (LEEG)">
  <p:cSld name="ALLEEN TITEL (LEEG)">
    <p:spTree>
      <p:nvGrpSpPr>
        <p:cNvPr id="5569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p86"/>
          <p:cNvSpPr/>
          <p:nvPr/>
        </p:nvSpPr>
        <p:spPr>
          <a:xfrm>
            <a:off x="586408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1" name="Google Shape;5571;p86"/>
          <p:cNvSpPr/>
          <p:nvPr/>
        </p:nvSpPr>
        <p:spPr>
          <a:xfrm>
            <a:off x="586408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2" name="Google Shape;5572;p86"/>
          <p:cNvSpPr/>
          <p:nvPr/>
        </p:nvSpPr>
        <p:spPr>
          <a:xfrm>
            <a:off x="586408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3" name="Google Shape;5573;p86"/>
          <p:cNvSpPr/>
          <p:nvPr/>
        </p:nvSpPr>
        <p:spPr>
          <a:xfrm>
            <a:off x="1610274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4" name="Google Shape;5574;p86"/>
          <p:cNvSpPr/>
          <p:nvPr/>
        </p:nvSpPr>
        <p:spPr>
          <a:xfrm>
            <a:off x="1610274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5" name="Google Shape;5575;p86"/>
          <p:cNvSpPr/>
          <p:nvPr/>
        </p:nvSpPr>
        <p:spPr>
          <a:xfrm>
            <a:off x="1610274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6" name="Google Shape;5576;p86"/>
          <p:cNvSpPr/>
          <p:nvPr/>
        </p:nvSpPr>
        <p:spPr>
          <a:xfrm>
            <a:off x="2634140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7" name="Google Shape;5577;p86"/>
          <p:cNvSpPr/>
          <p:nvPr/>
        </p:nvSpPr>
        <p:spPr>
          <a:xfrm>
            <a:off x="2634140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8" name="Google Shape;5578;p86"/>
          <p:cNvSpPr/>
          <p:nvPr/>
        </p:nvSpPr>
        <p:spPr>
          <a:xfrm>
            <a:off x="2634140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9" name="Google Shape;5579;p86"/>
          <p:cNvSpPr/>
          <p:nvPr/>
        </p:nvSpPr>
        <p:spPr>
          <a:xfrm>
            <a:off x="3658005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0" name="Google Shape;5580;p86"/>
          <p:cNvSpPr/>
          <p:nvPr/>
        </p:nvSpPr>
        <p:spPr>
          <a:xfrm>
            <a:off x="3658005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1" name="Google Shape;5581;p86"/>
          <p:cNvSpPr/>
          <p:nvPr/>
        </p:nvSpPr>
        <p:spPr>
          <a:xfrm>
            <a:off x="3658005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2" name="Google Shape;5582;p86"/>
          <p:cNvSpPr/>
          <p:nvPr/>
        </p:nvSpPr>
        <p:spPr>
          <a:xfrm>
            <a:off x="4681871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3" name="Google Shape;5583;p86"/>
          <p:cNvSpPr/>
          <p:nvPr/>
        </p:nvSpPr>
        <p:spPr>
          <a:xfrm>
            <a:off x="4681871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4" name="Google Shape;5584;p86"/>
          <p:cNvSpPr/>
          <p:nvPr/>
        </p:nvSpPr>
        <p:spPr>
          <a:xfrm>
            <a:off x="4681871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5" name="Google Shape;5585;p86"/>
          <p:cNvSpPr/>
          <p:nvPr/>
        </p:nvSpPr>
        <p:spPr>
          <a:xfrm>
            <a:off x="5705737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6" name="Google Shape;5586;p86"/>
          <p:cNvSpPr/>
          <p:nvPr/>
        </p:nvSpPr>
        <p:spPr>
          <a:xfrm>
            <a:off x="5705737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7" name="Google Shape;5587;p86"/>
          <p:cNvSpPr/>
          <p:nvPr/>
        </p:nvSpPr>
        <p:spPr>
          <a:xfrm>
            <a:off x="5705737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8" name="Google Shape;5588;p86"/>
          <p:cNvSpPr/>
          <p:nvPr/>
        </p:nvSpPr>
        <p:spPr>
          <a:xfrm>
            <a:off x="6729603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9" name="Google Shape;5589;p86"/>
          <p:cNvSpPr/>
          <p:nvPr/>
        </p:nvSpPr>
        <p:spPr>
          <a:xfrm>
            <a:off x="6729603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0" name="Google Shape;5590;p86"/>
          <p:cNvSpPr/>
          <p:nvPr/>
        </p:nvSpPr>
        <p:spPr>
          <a:xfrm>
            <a:off x="6729603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1" name="Google Shape;5591;p86"/>
          <p:cNvSpPr/>
          <p:nvPr/>
        </p:nvSpPr>
        <p:spPr>
          <a:xfrm>
            <a:off x="7753469" y="148292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2" name="Google Shape;5592;p86"/>
          <p:cNvSpPr/>
          <p:nvPr/>
        </p:nvSpPr>
        <p:spPr>
          <a:xfrm>
            <a:off x="7753469" y="3433517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3" name="Google Shape;5593;p86"/>
          <p:cNvSpPr/>
          <p:nvPr/>
        </p:nvSpPr>
        <p:spPr>
          <a:xfrm>
            <a:off x="7753469" y="2458223"/>
            <a:ext cx="897900" cy="8673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4" name="Google Shape;5594;p86"/>
          <p:cNvSpPr/>
          <p:nvPr/>
        </p:nvSpPr>
        <p:spPr>
          <a:xfrm>
            <a:off x="0" y="-429560"/>
            <a:ext cx="1577400" cy="29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27000" lIns="0" spcFirstLastPara="1" rIns="54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ALLEEN TITEL (LEEG)</a:t>
            </a:r>
            <a:endParaRPr sz="1100"/>
          </a:p>
        </p:txBody>
      </p:sp>
      <p:sp>
        <p:nvSpPr>
          <p:cNvPr id="5595" name="Google Shape;5595;p86"/>
          <p:cNvSpPr txBox="1"/>
          <p:nvPr>
            <p:ph idx="1" type="body"/>
          </p:nvPr>
        </p:nvSpPr>
        <p:spPr>
          <a:xfrm>
            <a:off x="337499" y="309108"/>
            <a:ext cx="20712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0" spcFirstLastPara="1" rIns="540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Font typeface="Calibri"/>
              <a:buNone/>
              <a:defRPr b="1" sz="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400"/>
              <a:buNone/>
              <a:defRPr/>
            </a:lvl9pPr>
          </a:lstStyle>
          <a:p/>
        </p:txBody>
      </p:sp>
      <p:sp>
        <p:nvSpPr>
          <p:cNvPr id="5596" name="Google Shape;5596;p86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97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8" name="Google Shape;5598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99" name="Google Shape;5599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500"/>
              </a:spcBef>
              <a:spcAft>
                <a:spcPts val="500"/>
              </a:spcAft>
              <a:buSzPts val="1200"/>
              <a:buNone/>
              <a:defRPr/>
            </a:lvl9pPr>
          </a:lstStyle>
          <a:p/>
        </p:txBody>
      </p:sp>
      <p:sp>
        <p:nvSpPr>
          <p:cNvPr id="5600" name="Google Shape;560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3.xml"/><Relationship Id="rId42" Type="http://schemas.openxmlformats.org/officeDocument/2006/relationships/slideLayout" Target="../slideLayouts/slideLayout75.xml"/><Relationship Id="rId4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77.xml"/><Relationship Id="rId43" Type="http://schemas.openxmlformats.org/officeDocument/2006/relationships/slideLayout" Target="../slideLayouts/slideLayout76.xml"/><Relationship Id="rId46" Type="http://schemas.openxmlformats.org/officeDocument/2006/relationships/slideLayout" Target="../slideLayouts/slideLayout79.xml"/><Relationship Id="rId45" Type="http://schemas.openxmlformats.org/officeDocument/2006/relationships/slideLayout" Target="../slideLayouts/slideLayout78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48" Type="http://schemas.openxmlformats.org/officeDocument/2006/relationships/slideLayout" Target="../slideLayouts/slideLayout81.xml"/><Relationship Id="rId47" Type="http://schemas.openxmlformats.org/officeDocument/2006/relationships/slideLayout" Target="../slideLayouts/slideLayout80.xml"/><Relationship Id="rId49" Type="http://schemas.openxmlformats.org/officeDocument/2006/relationships/slideLayout" Target="../slideLayouts/slideLayout8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84.xml"/><Relationship Id="rId50" Type="http://schemas.openxmlformats.org/officeDocument/2006/relationships/slideLayout" Target="../slideLayouts/slideLayout83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b="1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1" name="Google Shape;131;p14"/>
          <p:cNvSpPr txBox="1"/>
          <p:nvPr>
            <p:ph idx="1" type="body"/>
          </p:nvPr>
        </p:nvSpPr>
        <p:spPr>
          <a:xfrm>
            <a:off x="540000" y="1194197"/>
            <a:ext cx="8064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14"/>
          <p:cNvSpPr txBox="1"/>
          <p:nvPr/>
        </p:nvSpPr>
        <p:spPr>
          <a:xfrm>
            <a:off x="-9024" y="-406519"/>
            <a:ext cx="159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LAYOUT</a:t>
            </a:r>
            <a:endParaRPr sz="1100"/>
          </a:p>
        </p:txBody>
      </p:sp>
      <p:sp>
        <p:nvSpPr>
          <p:cNvPr id="135" name="Google Shape;135;p14"/>
          <p:cNvSpPr txBox="1"/>
          <p:nvPr>
            <p:ph idx="10" type="dt"/>
          </p:nvPr>
        </p:nvSpPr>
        <p:spPr>
          <a:xfrm>
            <a:off x="540000" y="5450488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52">
          <p15:clr>
            <a:srgbClr val="F26B43"/>
          </p15:clr>
        </p15:guide>
        <p15:guide id="2" pos="337">
          <p15:clr>
            <a:srgbClr val="F26B43"/>
          </p15:clr>
        </p15:guide>
        <p15:guide id="3" orient="horz" pos="2743">
          <p15:clr>
            <a:srgbClr val="F26B43"/>
          </p15:clr>
        </p15:guide>
        <p15:guide id="4" orient="horz" pos="2998">
          <p15:clr>
            <a:srgbClr val="A4A3A4"/>
          </p15:clr>
        </p15:guide>
        <p15:guide id="5" orient="horz" pos="3069">
          <p15:clr>
            <a:srgbClr val="A4A3A4"/>
          </p15:clr>
        </p15:guide>
        <p15:guide id="6" pos="5414">
          <p15:clr>
            <a:srgbClr val="F26B43"/>
          </p15:clr>
        </p15:guide>
        <p15:guide id="7" orient="horz" pos="502">
          <p15:clr>
            <a:srgbClr val="A4A3A4"/>
          </p15:clr>
        </p15:guide>
        <p15:guide id="8" orient="horz" pos="341">
          <p15:clr>
            <a:srgbClr val="A4A3A4"/>
          </p15:clr>
        </p15:guide>
        <p15:guide id="9" orient="horz" pos="1620">
          <p15:clr>
            <a:srgbClr val="F26B43"/>
          </p15:clr>
        </p15:guide>
        <p15:guide id="10" orient="horz" pos="107">
          <p15:clr>
            <a:srgbClr val="5ACBF0"/>
          </p15:clr>
        </p15:guide>
        <p15:guide id="11" orient="horz" pos="3133">
          <p15:clr>
            <a:srgbClr val="5ACBF0"/>
          </p15:clr>
        </p15:guide>
        <p15:guide id="12" pos="2880">
          <p15:clr>
            <a:srgbClr val="F26B43"/>
          </p15:clr>
        </p15:guide>
        <p15:guide id="13" pos="91">
          <p15:clr>
            <a:srgbClr val="5ACBF0"/>
          </p15:clr>
        </p15:guide>
        <p15:guide id="14" pos="5669">
          <p15:clr>
            <a:srgbClr val="5ACBF0"/>
          </p15:clr>
        </p15:guide>
        <p15:guide id="15" orient="horz">
          <p15:clr>
            <a:srgbClr val="FDE53C"/>
          </p15:clr>
        </p15:guide>
        <p15:guide id="16" pos="5760">
          <p15:clr>
            <a:srgbClr val="FDE53C"/>
          </p15:clr>
        </p15:guide>
        <p15:guide id="17">
          <p15:clr>
            <a:srgbClr val="FDE53C"/>
          </p15:clr>
        </p15:guide>
        <p15:guide id="18" orient="horz" pos="3240">
          <p15:clr>
            <a:srgbClr val="FDE53C"/>
          </p15:clr>
        </p15:guide>
        <p15:guide id="19" pos="3016">
          <p15:clr>
            <a:srgbClr val="F26B43"/>
          </p15:clr>
        </p15:guide>
        <p15:guide id="20" pos="272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36"/>
          <p:cNvSpPr txBox="1"/>
          <p:nvPr>
            <p:ph type="title"/>
          </p:nvPr>
        </p:nvSpPr>
        <p:spPr>
          <a:xfrm>
            <a:off x="648872" y="541735"/>
            <a:ext cx="7937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b="1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5" name="Google Shape;1585;p36"/>
          <p:cNvSpPr txBox="1"/>
          <p:nvPr>
            <p:ph idx="1" type="body"/>
          </p:nvPr>
        </p:nvSpPr>
        <p:spPr>
          <a:xfrm>
            <a:off x="540000" y="1194197"/>
            <a:ext cx="8064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None/>
              <a:defRPr b="1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36"/>
          <p:cNvSpPr txBox="1"/>
          <p:nvPr>
            <p:ph idx="11" type="ftr"/>
          </p:nvPr>
        </p:nvSpPr>
        <p:spPr>
          <a:xfrm>
            <a:off x="1700095" y="5450487"/>
            <a:ext cx="30861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36"/>
          <p:cNvSpPr txBox="1"/>
          <p:nvPr>
            <p:ph idx="12" type="sldNum"/>
          </p:nvPr>
        </p:nvSpPr>
        <p:spPr>
          <a:xfrm>
            <a:off x="8381675" y="5441861"/>
            <a:ext cx="2133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8" name="Google Shape;1588;p36"/>
          <p:cNvSpPr txBox="1"/>
          <p:nvPr/>
        </p:nvSpPr>
        <p:spPr>
          <a:xfrm>
            <a:off x="-9024" y="-406519"/>
            <a:ext cx="159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LAYOUT</a:t>
            </a:r>
            <a:endParaRPr sz="1100"/>
          </a:p>
        </p:txBody>
      </p:sp>
      <p:sp>
        <p:nvSpPr>
          <p:cNvPr id="1589" name="Google Shape;1589;p36"/>
          <p:cNvSpPr txBox="1"/>
          <p:nvPr>
            <p:ph idx="10" type="dt"/>
          </p:nvPr>
        </p:nvSpPr>
        <p:spPr>
          <a:xfrm>
            <a:off x="540000" y="5450488"/>
            <a:ext cx="10887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  <p:sldLayoutId id="2147483722" r:id="rId42"/>
    <p:sldLayoutId id="2147483723" r:id="rId43"/>
    <p:sldLayoutId id="2147483724" r:id="rId44"/>
    <p:sldLayoutId id="2147483725" r:id="rId45"/>
    <p:sldLayoutId id="2147483726" r:id="rId46"/>
    <p:sldLayoutId id="2147483727" r:id="rId47"/>
    <p:sldLayoutId id="2147483728" r:id="rId48"/>
    <p:sldLayoutId id="2147483729" r:id="rId49"/>
    <p:sldLayoutId id="2147483730" r:id="rId50"/>
    <p:sldLayoutId id="2147483731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52">
          <p15:clr>
            <a:srgbClr val="F26B43"/>
          </p15:clr>
        </p15:guide>
        <p15:guide id="2" pos="337">
          <p15:clr>
            <a:srgbClr val="F26B43"/>
          </p15:clr>
        </p15:guide>
        <p15:guide id="3" orient="horz" pos="2743">
          <p15:clr>
            <a:srgbClr val="F26B43"/>
          </p15:clr>
        </p15:guide>
        <p15:guide id="4" orient="horz" pos="2998">
          <p15:clr>
            <a:srgbClr val="A4A3A4"/>
          </p15:clr>
        </p15:guide>
        <p15:guide id="5" orient="horz" pos="3069">
          <p15:clr>
            <a:srgbClr val="A4A3A4"/>
          </p15:clr>
        </p15:guide>
        <p15:guide id="6" pos="5414">
          <p15:clr>
            <a:srgbClr val="F26B43"/>
          </p15:clr>
        </p15:guide>
        <p15:guide id="7" orient="horz" pos="502">
          <p15:clr>
            <a:srgbClr val="A4A3A4"/>
          </p15:clr>
        </p15:guide>
        <p15:guide id="8" orient="horz" pos="341">
          <p15:clr>
            <a:srgbClr val="A4A3A4"/>
          </p15:clr>
        </p15:guide>
        <p15:guide id="9" orient="horz" pos="1620">
          <p15:clr>
            <a:srgbClr val="F26B43"/>
          </p15:clr>
        </p15:guide>
        <p15:guide id="10" orient="horz" pos="107">
          <p15:clr>
            <a:srgbClr val="5ACBF0"/>
          </p15:clr>
        </p15:guide>
        <p15:guide id="11" orient="horz" pos="3133">
          <p15:clr>
            <a:srgbClr val="5ACBF0"/>
          </p15:clr>
        </p15:guide>
        <p15:guide id="12" pos="2880">
          <p15:clr>
            <a:srgbClr val="F26B43"/>
          </p15:clr>
        </p15:guide>
        <p15:guide id="13" pos="91">
          <p15:clr>
            <a:srgbClr val="5ACBF0"/>
          </p15:clr>
        </p15:guide>
        <p15:guide id="14" pos="5669">
          <p15:clr>
            <a:srgbClr val="5ACBF0"/>
          </p15:clr>
        </p15:guide>
        <p15:guide id="15" orient="horz">
          <p15:clr>
            <a:srgbClr val="FDE53C"/>
          </p15:clr>
        </p15:guide>
        <p15:guide id="16" pos="5760">
          <p15:clr>
            <a:srgbClr val="FDE53C"/>
          </p15:clr>
        </p15:guide>
        <p15:guide id="17">
          <p15:clr>
            <a:srgbClr val="FDE53C"/>
          </p15:clr>
        </p15:guide>
        <p15:guide id="18" orient="horz" pos="3240">
          <p15:clr>
            <a:srgbClr val="FDE53C"/>
          </p15:clr>
        </p15:guide>
        <p15:guide id="19" pos="3016">
          <p15:clr>
            <a:srgbClr val="F26B43"/>
          </p15:clr>
        </p15:guide>
        <p15:guide id="20" pos="272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7.jpg"/><Relationship Id="rId9" Type="http://schemas.openxmlformats.org/officeDocument/2006/relationships/image" Target="../media/image33.png"/><Relationship Id="rId5" Type="http://schemas.openxmlformats.org/officeDocument/2006/relationships/image" Target="../media/image15.pn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13.png"/><Relationship Id="rId11" Type="http://schemas.openxmlformats.org/officeDocument/2006/relationships/image" Target="../media/image32.png"/><Relationship Id="rId10" Type="http://schemas.openxmlformats.org/officeDocument/2006/relationships/image" Target="../media/image28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hyperlink" Target="https://www.surf.nl/en/research-it/apply-for-access-to-compute-services" TargetMode="External"/><Relationship Id="rId9" Type="http://schemas.openxmlformats.org/officeDocument/2006/relationships/hyperlink" Target="mailto:hpml@surf.nl" TargetMode="External"/><Relationship Id="rId5" Type="http://schemas.openxmlformats.org/officeDocument/2006/relationships/hyperlink" Target="https://servicedesk.surf.nl/wiki/pages/viewpage.action?pageId=30660193" TargetMode="External"/><Relationship Id="rId6" Type="http://schemas.openxmlformats.org/officeDocument/2006/relationships/hyperlink" Target="mailto:bryan.cardenasguevara@surf.nl" TargetMode="External"/><Relationship Id="rId7" Type="http://schemas.openxmlformats.org/officeDocument/2006/relationships/hyperlink" Target="mailto:damian.podareanu@surf.nl" TargetMode="External"/><Relationship Id="rId8" Type="http://schemas.openxmlformats.org/officeDocument/2006/relationships/hyperlink" Target="mailto:matthieu.laneuville@surf.nl" TargetMode="External"/><Relationship Id="rId10" Type="http://schemas.openxmlformats.org/officeDocument/2006/relationships/hyperlink" Target="https://www.surf.nl/en/consultancy-on-it-solutions-for-researcher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urf.nl/en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8.png"/><Relationship Id="rId6" Type="http://schemas.openxmlformats.org/officeDocument/2006/relationships/hyperlink" Target="https://www.surf.nl/e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surf.nl/en" TargetMode="External"/><Relationship Id="rId5" Type="http://schemas.openxmlformats.org/officeDocument/2006/relationships/image" Target="../media/image14.jp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5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6" name="Google Shape;5606;p88"/>
          <p:cNvSpPr txBox="1"/>
          <p:nvPr>
            <p:ph type="title"/>
          </p:nvPr>
        </p:nvSpPr>
        <p:spPr>
          <a:xfrm>
            <a:off x="0" y="-275953"/>
            <a:ext cx="1565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rPr lang="en-GB"/>
              <a:t>Chapter yellow</a:t>
            </a:r>
            <a:endParaRPr/>
          </a:p>
        </p:txBody>
      </p:sp>
      <p:sp>
        <p:nvSpPr>
          <p:cNvPr id="5607" name="Google Shape;5607;p88"/>
          <p:cNvSpPr/>
          <p:nvPr/>
        </p:nvSpPr>
        <p:spPr>
          <a:xfrm>
            <a:off x="144780" y="162639"/>
            <a:ext cx="8854500" cy="4818300"/>
          </a:xfrm>
          <a:prstGeom prst="roundRect">
            <a:avLst>
              <a:gd fmla="val 356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A44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608" name="Google Shape;5608;p88"/>
          <p:cNvSpPr txBox="1"/>
          <p:nvPr/>
        </p:nvSpPr>
        <p:spPr>
          <a:xfrm>
            <a:off x="1142731" y="2177082"/>
            <a:ext cx="6858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9145E"/>
              </a:buClr>
              <a:buSzPts val="4100"/>
              <a:buFont typeface="Nunito"/>
              <a:buNone/>
            </a:pPr>
            <a:r>
              <a:rPr b="1" lang="en-GB" sz="4100">
                <a:solidFill>
                  <a:srgbClr val="A9145E"/>
                </a:solidFill>
                <a:latin typeface="Nunito"/>
                <a:ea typeface="Nunito"/>
                <a:cs typeface="Nunito"/>
                <a:sym typeface="Nunito"/>
              </a:rPr>
              <a:t>SURF HPML Group</a:t>
            </a:r>
            <a:r>
              <a:rPr b="1" lang="en-GB" sz="4100">
                <a:solidFill>
                  <a:srgbClr val="A9145E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100"/>
          </a:p>
        </p:txBody>
      </p:sp>
      <p:sp>
        <p:nvSpPr>
          <p:cNvPr id="5609" name="Google Shape;5609;p88"/>
          <p:cNvSpPr/>
          <p:nvPr/>
        </p:nvSpPr>
        <p:spPr>
          <a:xfrm>
            <a:off x="531155" y="2342249"/>
            <a:ext cx="27000" cy="459360"/>
          </a:xfrm>
          <a:custGeom>
            <a:rect b="b" l="l" r="r" t="t"/>
            <a:pathLst>
              <a:path extrusionOk="0" h="396000" w="36000">
                <a:moveTo>
                  <a:pt x="18000" y="0"/>
                </a:moveTo>
                <a:cubicBezTo>
                  <a:pt x="27941" y="0"/>
                  <a:pt x="36000" y="8059"/>
                  <a:pt x="36000" y="18000"/>
                </a:cubicBezTo>
                <a:lnTo>
                  <a:pt x="36000" y="378000"/>
                </a:lnTo>
                <a:cubicBezTo>
                  <a:pt x="36000" y="387941"/>
                  <a:pt x="27941" y="396000"/>
                  <a:pt x="18000" y="396000"/>
                </a:cubicBezTo>
                <a:cubicBezTo>
                  <a:pt x="8059" y="396000"/>
                  <a:pt x="0" y="387941"/>
                  <a:pt x="0" y="378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610" name="Google Shape;5610;p88"/>
          <p:cNvSpPr txBox="1"/>
          <p:nvPr/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611" name="Google Shape;5611;p88"/>
          <p:cNvSpPr txBox="1"/>
          <p:nvPr/>
        </p:nvSpPr>
        <p:spPr>
          <a:xfrm>
            <a:off x="2446638" y="507862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2" name="Google Shape;5612;p88"/>
          <p:cNvSpPr txBox="1"/>
          <p:nvPr/>
        </p:nvSpPr>
        <p:spPr>
          <a:xfrm>
            <a:off x="1142012" y="3784418"/>
            <a:ext cx="405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</a:pPr>
            <a:r>
              <a:rPr b="1" lang="en-GB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Bryan Cardenas</a:t>
            </a:r>
            <a:endParaRPr b="1" sz="1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None/>
            </a:pPr>
            <a:r>
              <a:rPr b="1" lang="en-GB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Lars Veefkind</a:t>
            </a:r>
            <a:br>
              <a:rPr b="1" lang="en-GB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Performance Machine Learning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6" name="Shape 5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7" name="Google Shape;5717;p97"/>
          <p:cNvSpPr/>
          <p:nvPr/>
        </p:nvSpPr>
        <p:spPr>
          <a:xfrm>
            <a:off x="0" y="205200"/>
            <a:ext cx="914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B45F06"/>
                </a:solidFill>
              </a:rPr>
              <a:t>HP</a:t>
            </a:r>
            <a:r>
              <a:rPr b="1" lang="en-GB" sz="2000">
                <a:solidFill>
                  <a:srgbClr val="B45F06"/>
                </a:solidFill>
              </a:rPr>
              <a:t>ML@SURF</a:t>
            </a:r>
            <a:endParaRPr b="1" i="0" sz="2000" u="none" cap="none" strike="noStrike">
              <a:solidFill>
                <a:srgbClr val="B45F06"/>
              </a:solidFill>
            </a:endParaRPr>
          </a:p>
        </p:txBody>
      </p:sp>
      <p:pic>
        <p:nvPicPr>
          <p:cNvPr id="5718" name="Google Shape;57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9" name="Google Shape;5719;p97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0" name="Google Shape;5720;p97"/>
          <p:cNvSpPr txBox="1"/>
          <p:nvPr/>
        </p:nvSpPr>
        <p:spPr>
          <a:xfrm>
            <a:off x="187963" y="1369300"/>
            <a:ext cx="2716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latin typeface="Arial"/>
                <a:ea typeface="Arial"/>
                <a:cs typeface="Arial"/>
                <a:sym typeface="Arial"/>
              </a:rPr>
              <a:t>Research support and outreach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721" name="Google Shape;5721;p97"/>
          <p:cNvSpPr txBox="1"/>
          <p:nvPr/>
        </p:nvSpPr>
        <p:spPr>
          <a:xfrm>
            <a:off x="3161117" y="1369310"/>
            <a:ext cx="288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strike="noStrike">
                <a:latin typeface="Arial"/>
                <a:ea typeface="Arial"/>
                <a:cs typeface="Arial"/>
                <a:sym typeface="Arial"/>
              </a:rPr>
              <a:t>Algorithm scaling and efficiency</a:t>
            </a:r>
            <a:endParaRPr b="1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2" name="Google Shape;5722;p97"/>
          <p:cNvSpPr txBox="1"/>
          <p:nvPr/>
        </p:nvSpPr>
        <p:spPr>
          <a:xfrm>
            <a:off x="6150442" y="1369305"/>
            <a:ext cx="288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strike="noStrike">
                <a:latin typeface="Arial"/>
                <a:ea typeface="Arial"/>
                <a:cs typeface="Arial"/>
                <a:sym typeface="Arial"/>
              </a:rPr>
              <a:t>Algorithm design</a:t>
            </a:r>
            <a:endParaRPr b="1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6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Google Shape;5727;p98"/>
          <p:cNvSpPr/>
          <p:nvPr/>
        </p:nvSpPr>
        <p:spPr>
          <a:xfrm>
            <a:off x="0" y="205200"/>
            <a:ext cx="914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B45F06"/>
                </a:solidFill>
              </a:rPr>
              <a:t>HPML@SURF</a:t>
            </a:r>
            <a:endParaRPr b="1" i="0" sz="2000" u="none" cap="none" strike="noStrike">
              <a:solidFill>
                <a:srgbClr val="B45F06"/>
              </a:solidFill>
            </a:endParaRPr>
          </a:p>
        </p:txBody>
      </p:sp>
      <p:pic>
        <p:nvPicPr>
          <p:cNvPr id="5728" name="Google Shape;572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9" name="Google Shape;5729;p98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0" name="Google Shape;5730;p98"/>
          <p:cNvSpPr txBox="1"/>
          <p:nvPr/>
        </p:nvSpPr>
        <p:spPr>
          <a:xfrm>
            <a:off x="187963" y="1369300"/>
            <a:ext cx="2716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latin typeface="Arial"/>
                <a:ea typeface="Arial"/>
                <a:cs typeface="Arial"/>
                <a:sym typeface="Arial"/>
              </a:rPr>
              <a:t>Research support and outreach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731" name="Google Shape;5731;p98"/>
          <p:cNvSpPr txBox="1"/>
          <p:nvPr/>
        </p:nvSpPr>
        <p:spPr>
          <a:xfrm>
            <a:off x="3161117" y="1369310"/>
            <a:ext cx="288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strike="noStrike">
                <a:latin typeface="Arial"/>
                <a:ea typeface="Arial"/>
                <a:cs typeface="Arial"/>
                <a:sym typeface="Arial"/>
              </a:rPr>
              <a:t>Algorithm scaling and efficiency</a:t>
            </a:r>
            <a:endParaRPr b="1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2" name="Google Shape;5732;p98"/>
          <p:cNvSpPr txBox="1"/>
          <p:nvPr/>
        </p:nvSpPr>
        <p:spPr>
          <a:xfrm>
            <a:off x="6150442" y="1369305"/>
            <a:ext cx="288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strike="noStrike">
                <a:latin typeface="Arial"/>
                <a:ea typeface="Arial"/>
                <a:cs typeface="Arial"/>
                <a:sym typeface="Arial"/>
              </a:rPr>
              <a:t>Algorithm design</a:t>
            </a:r>
            <a:endParaRPr b="1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3" name="Google Shape;5733;p98"/>
          <p:cNvSpPr txBox="1"/>
          <p:nvPr/>
        </p:nvSpPr>
        <p:spPr>
          <a:xfrm>
            <a:off x="153650" y="2205925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Courses, bootcamps, workshops, tutorials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SC’18 &amp; ISC19 &amp; ISC’20 &amp; ISC’21 Deep Learning on Supercomputers and for science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Software stack deployment and maintenance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7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p99"/>
          <p:cNvSpPr/>
          <p:nvPr/>
        </p:nvSpPr>
        <p:spPr>
          <a:xfrm>
            <a:off x="0" y="205200"/>
            <a:ext cx="914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B45F06"/>
                </a:solidFill>
              </a:rPr>
              <a:t>HPML@SURF</a:t>
            </a:r>
            <a:endParaRPr b="1" i="0" sz="2000" u="none" cap="none" strike="noStrike">
              <a:solidFill>
                <a:srgbClr val="B45F06"/>
              </a:solidFill>
            </a:endParaRPr>
          </a:p>
        </p:txBody>
      </p:sp>
      <p:pic>
        <p:nvPicPr>
          <p:cNvPr id="5739" name="Google Shape;573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0" name="Google Shape;5740;p99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1" name="Google Shape;5741;p99"/>
          <p:cNvSpPr txBox="1"/>
          <p:nvPr/>
        </p:nvSpPr>
        <p:spPr>
          <a:xfrm>
            <a:off x="187963" y="1369300"/>
            <a:ext cx="2716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latin typeface="Arial"/>
                <a:ea typeface="Arial"/>
                <a:cs typeface="Arial"/>
                <a:sym typeface="Arial"/>
              </a:rPr>
              <a:t>Research support and outreach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742" name="Google Shape;5742;p99"/>
          <p:cNvSpPr txBox="1"/>
          <p:nvPr/>
        </p:nvSpPr>
        <p:spPr>
          <a:xfrm>
            <a:off x="3161117" y="1369310"/>
            <a:ext cx="288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strike="noStrike">
                <a:latin typeface="Arial"/>
                <a:ea typeface="Arial"/>
                <a:cs typeface="Arial"/>
                <a:sym typeface="Arial"/>
              </a:rPr>
              <a:t>Algorithm scaling and efficiency</a:t>
            </a:r>
            <a:endParaRPr b="1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3" name="Google Shape;5743;p99"/>
          <p:cNvSpPr txBox="1"/>
          <p:nvPr/>
        </p:nvSpPr>
        <p:spPr>
          <a:xfrm>
            <a:off x="6150442" y="1369305"/>
            <a:ext cx="288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strike="noStrike">
                <a:latin typeface="Arial"/>
                <a:ea typeface="Arial"/>
                <a:cs typeface="Arial"/>
                <a:sym typeface="Arial"/>
              </a:rPr>
              <a:t>Algorithm design</a:t>
            </a:r>
            <a:endParaRPr b="1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4" name="Google Shape;5744;p99"/>
          <p:cNvSpPr txBox="1"/>
          <p:nvPr/>
        </p:nvSpPr>
        <p:spPr>
          <a:xfrm>
            <a:off x="153650" y="2205925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Courses, bootcamps, workshops, tutorials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SC’18 &amp; ISC19 &amp; ISC’20 &amp; ISC’21 Deep Learning on Supercomputers and for science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Software stack deployment and maintenance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45" name="Google Shape;5745;p99"/>
          <p:cNvSpPr txBox="1"/>
          <p:nvPr/>
        </p:nvSpPr>
        <p:spPr>
          <a:xfrm>
            <a:off x="3153650" y="22059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Collaborations with Intel, Xilinx, AMD, Dutch Academia &amp; Research institutions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Contributions to MKL-DNN and MLSL, Tensorflow, Caffe, Horovod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9" name="Shape 5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0" name="Google Shape;5750;p100"/>
          <p:cNvSpPr/>
          <p:nvPr/>
        </p:nvSpPr>
        <p:spPr>
          <a:xfrm>
            <a:off x="0" y="205200"/>
            <a:ext cx="914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B45F06"/>
                </a:solidFill>
              </a:rPr>
              <a:t>HPML@SURF</a:t>
            </a:r>
            <a:endParaRPr b="1" i="0" sz="2000" u="none" cap="none" strike="noStrike">
              <a:solidFill>
                <a:srgbClr val="B45F06"/>
              </a:solidFill>
            </a:endParaRPr>
          </a:p>
        </p:txBody>
      </p:sp>
      <p:pic>
        <p:nvPicPr>
          <p:cNvPr id="5751" name="Google Shape;575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2" name="Google Shape;5752;p100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3" name="Google Shape;5753;p100"/>
          <p:cNvSpPr txBox="1"/>
          <p:nvPr/>
        </p:nvSpPr>
        <p:spPr>
          <a:xfrm>
            <a:off x="187963" y="1369300"/>
            <a:ext cx="2716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latin typeface="Arial"/>
                <a:ea typeface="Arial"/>
                <a:cs typeface="Arial"/>
                <a:sym typeface="Arial"/>
              </a:rPr>
              <a:t>Research support and outreach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754" name="Google Shape;5754;p100"/>
          <p:cNvSpPr txBox="1"/>
          <p:nvPr/>
        </p:nvSpPr>
        <p:spPr>
          <a:xfrm>
            <a:off x="3161117" y="1369310"/>
            <a:ext cx="288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strike="noStrike">
                <a:latin typeface="Arial"/>
                <a:ea typeface="Arial"/>
                <a:cs typeface="Arial"/>
                <a:sym typeface="Arial"/>
              </a:rPr>
              <a:t>Algorithm scaling and efficiency</a:t>
            </a:r>
            <a:endParaRPr b="1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5" name="Google Shape;5755;p100"/>
          <p:cNvSpPr txBox="1"/>
          <p:nvPr/>
        </p:nvSpPr>
        <p:spPr>
          <a:xfrm>
            <a:off x="6150442" y="1369305"/>
            <a:ext cx="288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strike="noStrike">
                <a:latin typeface="Arial"/>
                <a:ea typeface="Arial"/>
                <a:cs typeface="Arial"/>
                <a:sym typeface="Arial"/>
              </a:rPr>
              <a:t>Algorithm design</a:t>
            </a:r>
            <a:endParaRPr b="1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6" name="Google Shape;5756;p100"/>
          <p:cNvSpPr txBox="1"/>
          <p:nvPr/>
        </p:nvSpPr>
        <p:spPr>
          <a:xfrm>
            <a:off x="153650" y="2205925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Courses, bootcamps, workshops, tutorials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SC’18 &amp; ISC19 &amp; ISC’20 &amp; ISC’21 Deep Learning on Supercomputers and for science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Software stack deployment and maintenance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57" name="Google Shape;5757;p100"/>
          <p:cNvSpPr txBox="1"/>
          <p:nvPr/>
        </p:nvSpPr>
        <p:spPr>
          <a:xfrm>
            <a:off x="3153650" y="22059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Collaborations with Intel, Xilinx, AMD, Dutch Academia &amp; Research institutions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Contributions to MKL-DNN and MLSL, Tensorflow, Caffe, Horovod</a:t>
            </a:r>
            <a:endParaRPr/>
          </a:p>
        </p:txBody>
      </p:sp>
      <p:sp>
        <p:nvSpPr>
          <p:cNvPr id="5758" name="Google Shape;5758;p100"/>
          <p:cNvSpPr txBox="1"/>
          <p:nvPr/>
        </p:nvSpPr>
        <p:spPr>
          <a:xfrm>
            <a:off x="6234125" y="2146250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AI for science: all modalities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Medical AI: image analysis, NLP, digital histopathology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Quantum Machine Learning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XAI Multiscale workflow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Automatic ML architecture &amp; pipeline discovery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2" name="Shape 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3" name="Google Shape;5763;p101"/>
          <p:cNvSpPr/>
          <p:nvPr/>
        </p:nvSpPr>
        <p:spPr>
          <a:xfrm>
            <a:off x="3288865" y="1874957"/>
            <a:ext cx="28185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200"/>
              <a:t>L</a:t>
            </a:r>
            <a:r>
              <a:rPr b="0" lang="en-GB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turbulence in weather models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Wageningen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4" name="Google Shape;576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118" y="346752"/>
            <a:ext cx="1653480" cy="16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5" name="Google Shape;5765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4570" y="346757"/>
            <a:ext cx="2184570" cy="149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6" name="Google Shape;5766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715" y="2775367"/>
            <a:ext cx="2289331" cy="1148040"/>
          </a:xfrm>
          <a:prstGeom prst="rect">
            <a:avLst/>
          </a:prstGeom>
          <a:noFill/>
          <a:ln>
            <a:noFill/>
          </a:ln>
        </p:spPr>
      </p:pic>
      <p:sp>
        <p:nvSpPr>
          <p:cNvPr id="5767" name="Google Shape;5767;p101"/>
          <p:cNvSpPr/>
          <p:nvPr/>
        </p:nvSpPr>
        <p:spPr>
          <a:xfrm>
            <a:off x="779590" y="1903302"/>
            <a:ext cx="28185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DL</a:t>
            </a:r>
            <a:r>
              <a:rPr b="0" lang="en-GB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high</a:t>
            </a:r>
            <a:r>
              <a:rPr lang="en-GB" sz="1200"/>
              <a:t> </a:t>
            </a:r>
            <a:r>
              <a:rPr b="0" lang="en-GB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r>
              <a:rPr lang="en-GB" sz="1200"/>
              <a:t> </a:t>
            </a:r>
            <a:r>
              <a:rPr b="0" lang="en-GB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physics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n-GB" sz="1500"/>
              <a:t>adboud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8" name="Google Shape;5768;p101"/>
          <p:cNvSpPr/>
          <p:nvPr/>
        </p:nvSpPr>
        <p:spPr>
          <a:xfrm>
            <a:off x="167115" y="4138867"/>
            <a:ext cx="28185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biological interfaces from crystal artifacts in biomolecular complexes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Utrecht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9" name="Google Shape;5769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9675" y="2689282"/>
            <a:ext cx="1326240" cy="1424790"/>
          </a:xfrm>
          <a:prstGeom prst="rect">
            <a:avLst/>
          </a:prstGeom>
          <a:noFill/>
          <a:ln>
            <a:noFill/>
          </a:ln>
        </p:spPr>
      </p:pic>
      <p:sp>
        <p:nvSpPr>
          <p:cNvPr id="5770" name="Google Shape;5770;p101"/>
          <p:cNvSpPr/>
          <p:nvPr/>
        </p:nvSpPr>
        <p:spPr>
          <a:xfrm>
            <a:off x="2949045" y="4318252"/>
            <a:ext cx="31821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ML </a:t>
            </a:r>
            <a:r>
              <a:rPr b="0" lang="en-GB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accelerating planetary dynamics in stellar clusters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Leide</a:t>
            </a:r>
            <a:r>
              <a:rPr b="1" lang="en-GB" sz="1500"/>
              <a:t>n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1" name="Google Shape;5771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3360" y="303425"/>
            <a:ext cx="1938216" cy="17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2" name="Google Shape;5772;p101"/>
          <p:cNvSpPr/>
          <p:nvPr/>
        </p:nvSpPr>
        <p:spPr>
          <a:xfrm>
            <a:off x="5795665" y="1845532"/>
            <a:ext cx="28185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Protein folding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Intel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3" name="Google Shape;5773;p101"/>
          <p:cNvSpPr/>
          <p:nvPr/>
        </p:nvSpPr>
        <p:spPr>
          <a:xfrm>
            <a:off x="6083608" y="4305502"/>
            <a:ext cx="31821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Multimodal analysis tools for histopathology clinical and research practice</a:t>
            </a:r>
            <a:endParaRPr sz="12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RUMC</a:t>
            </a:r>
            <a:endParaRPr b="1" sz="1500"/>
          </a:p>
        </p:txBody>
      </p:sp>
      <p:sp>
        <p:nvSpPr>
          <p:cNvPr id="5774" name="Google Shape;5774;p101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5" name="Google Shape;5775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6" name="Google Shape;5776;p101"/>
          <p:cNvGrpSpPr/>
          <p:nvPr/>
        </p:nvGrpSpPr>
        <p:grpSpPr>
          <a:xfrm>
            <a:off x="6371244" y="2722223"/>
            <a:ext cx="2184742" cy="1463188"/>
            <a:chOff x="4879800" y="963262"/>
            <a:chExt cx="4217649" cy="2824688"/>
          </a:xfrm>
        </p:grpSpPr>
        <p:pic>
          <p:nvPicPr>
            <p:cNvPr id="5777" name="Google Shape;5777;p10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79525" y="988475"/>
              <a:ext cx="1399726" cy="1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8" name="Google Shape;5778;p10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79250" y="963262"/>
              <a:ext cx="1406426" cy="1406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9" name="Google Shape;5779;p10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279525" y="2384838"/>
              <a:ext cx="1399726" cy="1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0" name="Google Shape;5780;p1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679250" y="2369700"/>
              <a:ext cx="1418199" cy="141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1" name="Google Shape;5781;p10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879800" y="2369700"/>
              <a:ext cx="1399726" cy="1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2" name="Google Shape;5782;p10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879800" y="1009325"/>
              <a:ext cx="1399726" cy="1399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6" name="Shape 5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7" name="Google Shape;5787;p102"/>
          <p:cNvSpPr/>
          <p:nvPr/>
        </p:nvSpPr>
        <p:spPr>
          <a:xfrm>
            <a:off x="-18300" y="5026500"/>
            <a:ext cx="9180600" cy="117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8" name="Google Shape;578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48050"/>
            <a:ext cx="983675" cy="9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9" name="Google Shape;578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25" y="1346225"/>
            <a:ext cx="3662800" cy="29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0" name="Google Shape;5790;p102"/>
          <p:cNvPicPr preferRelativeResize="0"/>
          <p:nvPr/>
        </p:nvPicPr>
        <p:blipFill rotWithShape="1">
          <a:blip r:embed="rId5">
            <a:alphaModFix/>
          </a:blip>
          <a:srcRect b="0" l="0" r="0" t="10738"/>
          <a:stretch/>
        </p:blipFill>
        <p:spPr>
          <a:xfrm>
            <a:off x="4112525" y="1580600"/>
            <a:ext cx="4872124" cy="2626176"/>
          </a:xfrm>
          <a:prstGeom prst="rect">
            <a:avLst/>
          </a:prstGeom>
          <a:noFill/>
          <a:ln>
            <a:noFill/>
          </a:ln>
        </p:spPr>
      </p:pic>
      <p:sp>
        <p:nvSpPr>
          <p:cNvPr id="5791" name="Google Shape;5791;p102"/>
          <p:cNvSpPr txBox="1"/>
          <p:nvPr/>
        </p:nvSpPr>
        <p:spPr>
          <a:xfrm>
            <a:off x="0" y="4536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B45F06"/>
                </a:solidFill>
              </a:rPr>
              <a:t>Cambrian Explosion of ML models</a:t>
            </a:r>
            <a:endParaRPr b="1" sz="20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5" name="Shape 5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6" name="Google Shape;579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01" y="1035875"/>
            <a:ext cx="7629274" cy="38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7" name="Google Shape;5797;p103"/>
          <p:cNvSpPr txBox="1"/>
          <p:nvPr/>
        </p:nvSpPr>
        <p:spPr>
          <a:xfrm>
            <a:off x="-708025" y="357175"/>
            <a:ext cx="64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A9145E"/>
                </a:solidFill>
              </a:rPr>
              <a:t>Growing Pace in OOM</a:t>
            </a:r>
            <a:endParaRPr b="1" sz="2800">
              <a:solidFill>
                <a:srgbClr val="A9145E"/>
              </a:solidFill>
            </a:endParaRPr>
          </a:p>
        </p:txBody>
      </p:sp>
      <p:sp>
        <p:nvSpPr>
          <p:cNvPr id="5798" name="Google Shape;5798;p103"/>
          <p:cNvSpPr/>
          <p:nvPr/>
        </p:nvSpPr>
        <p:spPr>
          <a:xfrm>
            <a:off x="540005" y="435299"/>
            <a:ext cx="27000" cy="459360"/>
          </a:xfrm>
          <a:custGeom>
            <a:rect b="b" l="l" r="r" t="t"/>
            <a:pathLst>
              <a:path extrusionOk="0" h="396000" w="36000">
                <a:moveTo>
                  <a:pt x="18000" y="0"/>
                </a:moveTo>
                <a:cubicBezTo>
                  <a:pt x="27941" y="0"/>
                  <a:pt x="36000" y="8059"/>
                  <a:pt x="36000" y="18000"/>
                </a:cubicBezTo>
                <a:lnTo>
                  <a:pt x="36000" y="378000"/>
                </a:lnTo>
                <a:cubicBezTo>
                  <a:pt x="36000" y="387941"/>
                  <a:pt x="27941" y="396000"/>
                  <a:pt x="18000" y="396000"/>
                </a:cubicBezTo>
                <a:cubicBezTo>
                  <a:pt x="8059" y="396000"/>
                  <a:pt x="0" y="387941"/>
                  <a:pt x="0" y="378000"/>
                </a:cubicBez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303A"/>
              </a:buClr>
              <a:buSzPts val="100"/>
              <a:buFont typeface="Calibri"/>
              <a:buNone/>
            </a:pPr>
            <a:r>
              <a:rPr b="0" i="0" lang="en-GB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799" name="Google Shape;5799;p103"/>
          <p:cNvSpPr txBox="1"/>
          <p:nvPr>
            <p:ph idx="4294967295" type="body"/>
          </p:nvPr>
        </p:nvSpPr>
        <p:spPr>
          <a:xfrm>
            <a:off x="540000" y="4545402"/>
            <a:ext cx="699300" cy="356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Calibri"/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3" name="Shape 5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4" name="Google Shape;5804;p104"/>
          <p:cNvSpPr/>
          <p:nvPr/>
        </p:nvSpPr>
        <p:spPr>
          <a:xfrm>
            <a:off x="4485025" y="0"/>
            <a:ext cx="4659000" cy="51435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5" name="Google Shape;5805;p104"/>
          <p:cNvSpPr/>
          <p:nvPr/>
        </p:nvSpPr>
        <p:spPr>
          <a:xfrm rot="-5400000">
            <a:off x="8362525" y="155997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6" name="Google Shape;5806;p104"/>
          <p:cNvSpPr/>
          <p:nvPr/>
        </p:nvSpPr>
        <p:spPr>
          <a:xfrm rot="-5400000">
            <a:off x="8440350" y="1647959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7" name="Google Shape;5807;p104"/>
          <p:cNvSpPr/>
          <p:nvPr/>
        </p:nvSpPr>
        <p:spPr>
          <a:xfrm flipH="1">
            <a:off x="4976338" y="4327050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8" name="Google Shape;5808;p104"/>
          <p:cNvSpPr/>
          <p:nvPr/>
        </p:nvSpPr>
        <p:spPr>
          <a:xfrm flipH="1">
            <a:off x="5132363" y="4327050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9" name="Google Shape;580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75" y="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0" name="Google Shape;5810;p104"/>
          <p:cNvSpPr txBox="1"/>
          <p:nvPr/>
        </p:nvSpPr>
        <p:spPr>
          <a:xfrm>
            <a:off x="380450" y="1060900"/>
            <a:ext cx="392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AutoNum type="arabicPeriod"/>
            </a:pPr>
            <a:r>
              <a:rPr b="1" lang="en-GB" sz="2400">
                <a:solidFill>
                  <a:srgbClr val="B45F06"/>
                </a:solidFill>
              </a:rPr>
              <a:t>Small or Large NWO Grant</a:t>
            </a:r>
            <a:endParaRPr b="1" sz="2400">
              <a:solidFill>
                <a:srgbClr val="B45F06"/>
              </a:solidFill>
            </a:endParaRPr>
          </a:p>
        </p:txBody>
      </p:sp>
      <p:sp>
        <p:nvSpPr>
          <p:cNvPr id="5811" name="Google Shape;5811;p104"/>
          <p:cNvSpPr txBox="1"/>
          <p:nvPr/>
        </p:nvSpPr>
        <p:spPr>
          <a:xfrm>
            <a:off x="270700" y="1900575"/>
            <a:ext cx="3929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https://www.surf.nl/en/research-it/apply-for-access-to-compute-services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https://servicedesk.surf.nl/wiki/pages/viewpage.action?pageId=30660193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https://servicedesk.surf.nl/wiki/display/WIKI/NWO+grants</a:t>
            </a: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2" name="Google Shape;5812;p104"/>
          <p:cNvSpPr txBox="1"/>
          <p:nvPr/>
        </p:nvSpPr>
        <p:spPr>
          <a:xfrm>
            <a:off x="270700" y="3622950"/>
            <a:ext cx="3848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B45F06"/>
                </a:solidFill>
              </a:rPr>
              <a:t>Apply for consultancy hours!</a:t>
            </a:r>
            <a:endParaRPr b="1" sz="1800">
              <a:solidFill>
                <a:srgbClr val="B45F06"/>
              </a:solidFill>
            </a:endParaRPr>
          </a:p>
        </p:txBody>
      </p:sp>
      <p:sp>
        <p:nvSpPr>
          <p:cNvPr id="5813" name="Google Shape;5813;p104"/>
          <p:cNvSpPr txBox="1"/>
          <p:nvPr/>
        </p:nvSpPr>
        <p:spPr>
          <a:xfrm>
            <a:off x="4699050" y="1060900"/>
            <a:ext cx="39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2</a:t>
            </a:r>
            <a:r>
              <a:rPr b="1" lang="en-GB" sz="2400">
                <a:solidFill>
                  <a:schemeClr val="lt1"/>
                </a:solidFill>
              </a:rPr>
              <a:t>. Mail us!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814" name="Google Shape;5814;p104"/>
          <p:cNvSpPr txBox="1"/>
          <p:nvPr/>
        </p:nvSpPr>
        <p:spPr>
          <a:xfrm>
            <a:off x="4813000" y="1900575"/>
            <a:ext cx="3929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bryan.cardenasguevara@surf.nl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damian.podareanu@surf.nl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matthieu.laneuville@surf.nl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hpml@surf.nl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https://www.surf.nl/en/consultancy-on-it-solutions-for-researchers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09D"/>
            </a:gs>
            <a:gs pos="100000">
              <a:srgbClr val="ED9981"/>
            </a:gs>
            <a:gs pos="100000">
              <a:srgbClr val="E06666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818" name="Shape 5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9" name="Google Shape;5819;p105"/>
          <p:cNvSpPr txBox="1"/>
          <p:nvPr/>
        </p:nvSpPr>
        <p:spPr>
          <a:xfrm>
            <a:off x="212150" y="0"/>
            <a:ext cx="8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</a:rPr>
              <a:t>SURF 28/05/2023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5820" name="Google Shape;5820;p105"/>
          <p:cNvSpPr txBox="1"/>
          <p:nvPr/>
        </p:nvSpPr>
        <p:spPr>
          <a:xfrm>
            <a:off x="-22150" y="20474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</a:rPr>
              <a:t>Thank You!</a:t>
            </a:r>
            <a:endParaRPr b="1" sz="3600">
              <a:solidFill>
                <a:schemeClr val="lt1"/>
              </a:solidFill>
            </a:endParaRPr>
          </a:p>
        </p:txBody>
      </p:sp>
      <p:grpSp>
        <p:nvGrpSpPr>
          <p:cNvPr id="5821" name="Google Shape;5821;p105"/>
          <p:cNvGrpSpPr/>
          <p:nvPr/>
        </p:nvGrpSpPr>
        <p:grpSpPr>
          <a:xfrm>
            <a:off x="373600" y="1891437"/>
            <a:ext cx="1011300" cy="2723726"/>
            <a:chOff x="3908700" y="350799"/>
            <a:chExt cx="1011300" cy="2723726"/>
          </a:xfrm>
        </p:grpSpPr>
        <p:sp>
          <p:nvSpPr>
            <p:cNvPr id="5822" name="Google Shape;5822;p105"/>
            <p:cNvSpPr/>
            <p:nvPr/>
          </p:nvSpPr>
          <p:spPr>
            <a:xfrm>
              <a:off x="4229701" y="350799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5823" name="Google Shape;5823;p105"/>
            <p:cNvSpPr/>
            <p:nvPr/>
          </p:nvSpPr>
          <p:spPr>
            <a:xfrm>
              <a:off x="4121850" y="1327700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105"/>
            <p:cNvSpPr/>
            <p:nvPr/>
          </p:nvSpPr>
          <p:spPr>
            <a:xfrm>
              <a:off x="4121850" y="2455025"/>
              <a:ext cx="585000" cy="619500"/>
            </a:xfrm>
            <a:prstGeom prst="diamond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105"/>
            <p:cNvSpPr/>
            <p:nvPr/>
          </p:nvSpPr>
          <p:spPr>
            <a:xfrm>
              <a:off x="3908700" y="1664825"/>
              <a:ext cx="1011300" cy="1070700"/>
            </a:xfrm>
            <a:prstGeom prst="diamond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26" name="Google Shape;58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50" y="133450"/>
            <a:ext cx="1404800" cy="14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7" name="Google Shape;5827;p105"/>
          <p:cNvGrpSpPr/>
          <p:nvPr/>
        </p:nvGrpSpPr>
        <p:grpSpPr>
          <a:xfrm flipH="1">
            <a:off x="7017786" y="482878"/>
            <a:ext cx="1501437" cy="1466474"/>
            <a:chOff x="492025" y="482900"/>
            <a:chExt cx="1159500" cy="1132500"/>
          </a:xfrm>
        </p:grpSpPr>
        <p:sp>
          <p:nvSpPr>
            <p:cNvPr id="5828" name="Google Shape;5828;p105"/>
            <p:cNvSpPr/>
            <p:nvPr/>
          </p:nvSpPr>
          <p:spPr>
            <a:xfrm>
              <a:off x="492025" y="482900"/>
              <a:ext cx="717600" cy="7062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29" name="Google Shape;5829;p105"/>
            <p:cNvSpPr/>
            <p:nvPr/>
          </p:nvSpPr>
          <p:spPr>
            <a:xfrm>
              <a:off x="492025" y="1189100"/>
              <a:ext cx="441900" cy="4263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30" name="Google Shape;5830;p105"/>
            <p:cNvSpPr/>
            <p:nvPr/>
          </p:nvSpPr>
          <p:spPr>
            <a:xfrm>
              <a:off x="1209625" y="482900"/>
              <a:ext cx="441900" cy="426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105"/>
            <p:cNvSpPr/>
            <p:nvPr/>
          </p:nvSpPr>
          <p:spPr>
            <a:xfrm>
              <a:off x="1436125" y="1407800"/>
              <a:ext cx="146100" cy="1413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105"/>
            <p:cNvSpPr/>
            <p:nvPr/>
          </p:nvSpPr>
          <p:spPr>
            <a:xfrm>
              <a:off x="1209625" y="1189100"/>
              <a:ext cx="226500" cy="218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6" name="Shape 5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7" name="Google Shape;5617;p89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8" name="Google Shape;5618;p89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9" name="Google Shape;5619;p89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0" name="Google Shape;5620;p89"/>
          <p:cNvSpPr txBox="1"/>
          <p:nvPr/>
        </p:nvSpPr>
        <p:spPr>
          <a:xfrm>
            <a:off x="-308675" y="1739275"/>
            <a:ext cx="3276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SURF is the collaborative organisation for IT </a:t>
            </a:r>
            <a:r>
              <a:rPr b="1" i="1" lang="en-GB" sz="2000">
                <a:solidFill>
                  <a:schemeClr val="lt1"/>
                </a:solidFill>
              </a:rPr>
              <a:t>in Dutch education and research</a:t>
            </a:r>
            <a:endParaRPr b="1" i="1"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21" name="Google Shape;5621;p89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2" name="Google Shape;5622;p89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3" name="Google Shape;56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466" y="107188"/>
            <a:ext cx="5341483" cy="49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4" name="Google Shape;562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2450"/>
            <a:ext cx="983675" cy="9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8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9" name="Google Shape;5629;p90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0" name="Google Shape;5630;p90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1" name="Google Shape;5631;p90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2" name="Google Shape;5632;p90"/>
          <p:cNvSpPr txBox="1"/>
          <p:nvPr/>
        </p:nvSpPr>
        <p:spPr>
          <a:xfrm>
            <a:off x="-476950" y="1804225"/>
            <a:ext cx="3681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Snellius is the Dutch National supercomputer operated by </a:t>
            </a:r>
            <a:r>
              <a:rPr b="1" lang="en-GB" sz="20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SURF</a:t>
            </a:r>
            <a:r>
              <a:rPr b="1" lang="en-GB" sz="2000">
                <a:solidFill>
                  <a:schemeClr val="lt1"/>
                </a:solidFill>
              </a:rPr>
              <a:t>. 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The system facilitates scientific research 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5633" name="Google Shape;5633;p90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4" name="Google Shape;5634;p90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5" name="Google Shape;563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175" y="0"/>
            <a:ext cx="605982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6" name="Google Shape;563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32450"/>
            <a:ext cx="983675" cy="9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0" name="Shape 5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" name="Google Shape;5641;p91"/>
          <p:cNvSpPr txBox="1"/>
          <p:nvPr/>
        </p:nvSpPr>
        <p:spPr>
          <a:xfrm>
            <a:off x="3204650" y="124375"/>
            <a:ext cx="57873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GPU </a:t>
            </a:r>
            <a:r>
              <a:rPr b="1" lang="en-GB" sz="22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-GB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odes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72</a:t>
            </a:r>
            <a:r>
              <a:rPr b="0" i="0" lang="en-GB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× 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GB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× NVIDIA A100 40 GB 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VRAM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88 x 4 x NVIDIA H100 96 GB VRAM	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2" name="Google Shape;5642;p91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3" name="Google Shape;5643;p91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4" name="Google Shape;5644;p91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5" name="Google Shape;5645;p91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6" name="Google Shape;5646;p91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7" name="Google Shape;56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450"/>
            <a:ext cx="983675" cy="98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VIDIA Ampere Architecture In-Depth | NVIDIA Developer Blog" id="5648" name="Google Shape;564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888" y="3638077"/>
            <a:ext cx="2342520" cy="131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9" name="Google Shape;5649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6372" y="2611574"/>
            <a:ext cx="3198177" cy="23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0" name="Google Shape;5650;p91"/>
          <p:cNvSpPr txBox="1"/>
          <p:nvPr/>
        </p:nvSpPr>
        <p:spPr>
          <a:xfrm>
            <a:off x="-476950" y="1484200"/>
            <a:ext cx="3681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Snellius is the Dutch National supercomputer operated by </a:t>
            </a:r>
            <a:r>
              <a:rPr b="1" lang="en-GB" sz="20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SURF</a:t>
            </a:r>
            <a:r>
              <a:rPr b="1" lang="en-GB" sz="2000">
                <a:solidFill>
                  <a:schemeClr val="lt1"/>
                </a:solidFill>
              </a:rPr>
              <a:t>. </a:t>
            </a:r>
            <a:br>
              <a:rPr b="1" lang="en-GB" sz="2000">
                <a:solidFill>
                  <a:schemeClr val="lt1"/>
                </a:solidFill>
              </a:rPr>
            </a:b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peak performance will reach 30 Pflop/s (fp32)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4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Google Shape;5655;p92"/>
          <p:cNvSpPr txBox="1"/>
          <p:nvPr/>
        </p:nvSpPr>
        <p:spPr>
          <a:xfrm>
            <a:off x="3204650" y="124375"/>
            <a:ext cx="57873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GPU </a:t>
            </a:r>
            <a:r>
              <a:rPr b="1" lang="en-GB" sz="22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-GB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odes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72</a:t>
            </a:r>
            <a:r>
              <a:rPr b="0" i="0" lang="en-GB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× 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GB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× NVIDIA A100 40 GB 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VRAM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88 x 4 x NVIDIA H100 96 GB VRAM	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GB" sz="2200">
                <a:latin typeface="Calibri"/>
                <a:ea typeface="Calibri"/>
                <a:cs typeface="Calibri"/>
                <a:sym typeface="Calibri"/>
              </a:rPr>
              <a:t>CPU Nodes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Over 1500 CPU nodes (256G-8TB RAM).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6" name="Google Shape;5656;p92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7" name="Google Shape;5657;p92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8" name="Google Shape;5658;p92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9" name="Google Shape;5659;p92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0" name="Google Shape;5660;p92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1" name="Google Shape;56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4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2" name="Google Shape;5662;p92"/>
          <p:cNvSpPr txBox="1"/>
          <p:nvPr/>
        </p:nvSpPr>
        <p:spPr>
          <a:xfrm>
            <a:off x="-476950" y="1484200"/>
            <a:ext cx="3681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Snellius is the Dutch National supercomputer operated by </a:t>
            </a:r>
            <a:r>
              <a:rPr b="1" lang="en-GB" sz="20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SURF</a:t>
            </a:r>
            <a:r>
              <a:rPr b="1" lang="en-GB" sz="2000">
                <a:solidFill>
                  <a:schemeClr val="lt1"/>
                </a:solidFill>
              </a:rPr>
              <a:t>. </a:t>
            </a:r>
            <a:br>
              <a:rPr b="1" lang="en-GB" sz="2000">
                <a:solidFill>
                  <a:schemeClr val="lt1"/>
                </a:solidFill>
              </a:rPr>
            </a:b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peak performance will reach 30 Pflop/s (fp32)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descr="NVIDIA Ampere Architecture In-Depth | NVIDIA Developer Blog" id="5663" name="Google Shape;5663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0888" y="3638077"/>
            <a:ext cx="2342520" cy="131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4" name="Google Shape;5664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6372" y="2611574"/>
            <a:ext cx="3198177" cy="23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8" name="Shape 5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9" name="Google Shape;5669;p93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0" name="Google Shape;5670;p93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1" name="Google Shape;5671;p93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2" name="Google Shape;5672;p93"/>
          <p:cNvSpPr txBox="1"/>
          <p:nvPr/>
        </p:nvSpPr>
        <p:spPr>
          <a:xfrm>
            <a:off x="-440375" y="829450"/>
            <a:ext cx="3681600" cy="5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The system facilitates scientific research 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5673" name="Google Shape;5673;p93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4" name="Google Shape;5674;p93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5" name="Google Shape;567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450"/>
            <a:ext cx="983675" cy="9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6" name="Google Shape;567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175" y="0"/>
            <a:ext cx="60598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0" name="Shape 5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1" name="Google Shape;5681;p94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2" name="Google Shape;5682;p94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3" name="Google Shape;5683;p94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4" name="Google Shape;5684;p94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5" name="Google Shape;5685;p94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6" name="Google Shape;5686;p94"/>
          <p:cNvSpPr txBox="1"/>
          <p:nvPr/>
        </p:nvSpPr>
        <p:spPr>
          <a:xfrm>
            <a:off x="-440375" y="829450"/>
            <a:ext cx="3681600" cy="9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The system facilitates scientific research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ML@SURF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br>
              <a:rPr b="1" lang="en-GB" sz="2000">
                <a:solidFill>
                  <a:schemeClr val="lt1"/>
                </a:solidFill>
              </a:rPr>
            </a:br>
            <a:br>
              <a:rPr b="1" lang="en-GB" sz="20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5687" name="Google Shape;568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450"/>
            <a:ext cx="983675" cy="9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8" name="Google Shape;56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175" y="0"/>
            <a:ext cx="60598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2" name="Shape 5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" name="Google Shape;5693;p95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4" name="Google Shape;5694;p95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5" name="Google Shape;5695;p95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6" name="Google Shape;5696;p95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7" name="Google Shape;5697;p95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8" name="Google Shape;5698;p95"/>
          <p:cNvSpPr txBox="1"/>
          <p:nvPr/>
        </p:nvSpPr>
        <p:spPr>
          <a:xfrm>
            <a:off x="-440375" y="829450"/>
            <a:ext cx="3681600" cy="9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The system facilitates scientific research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ML@SURF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br>
              <a:rPr b="1" lang="en-GB" sz="2000">
                <a:solidFill>
                  <a:schemeClr val="lt1"/>
                </a:solidFill>
              </a:rPr>
            </a:br>
            <a:br>
              <a:rPr b="1" lang="en-GB" sz="20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5699" name="Google Shape;569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4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0" name="Google Shape;5700;p95"/>
          <p:cNvSpPr txBox="1"/>
          <p:nvPr/>
        </p:nvSpPr>
        <p:spPr>
          <a:xfrm>
            <a:off x="3803400" y="1243875"/>
            <a:ext cx="4837500" cy="3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50">
                <a:solidFill>
                  <a:schemeClr val="dk1"/>
                </a:solidFill>
              </a:rPr>
              <a:t>Bridge the gap between cutting-edge AI research and adopting researchers</a:t>
            </a:r>
            <a:endParaRPr sz="1750"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B7B7B7"/>
                </a:solidFill>
              </a:rPr>
              <a:t>Improve efficiency of numerical simulations </a:t>
            </a:r>
            <a:endParaRPr sz="175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B7B7B7"/>
                </a:solidFill>
              </a:rPr>
              <a:t>ML expertise still very </a:t>
            </a:r>
            <a:r>
              <a:rPr b="1" lang="en-GB" sz="1750">
                <a:solidFill>
                  <a:srgbClr val="B7B7B7"/>
                </a:solidFill>
              </a:rPr>
              <a:t>expensive and scarce</a:t>
            </a:r>
            <a:br>
              <a:rPr b="1" lang="en-GB" sz="1750">
                <a:solidFill>
                  <a:srgbClr val="B7B7B7"/>
                </a:solidFill>
              </a:rPr>
            </a:br>
            <a:endParaRPr b="1" sz="1750"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750">
                <a:solidFill>
                  <a:srgbClr val="B7B7B7"/>
                </a:solidFill>
              </a:rPr>
              <a:t>ML training scaleout is </a:t>
            </a:r>
            <a:r>
              <a:rPr b="1" lang="en-GB" sz="1750">
                <a:solidFill>
                  <a:srgbClr val="B7B7B7"/>
                </a:solidFill>
              </a:rPr>
              <a:t>not trivial</a:t>
            </a:r>
            <a:endParaRPr b="1" sz="175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4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96"/>
          <p:cNvSpPr/>
          <p:nvPr/>
        </p:nvSpPr>
        <p:spPr>
          <a:xfrm>
            <a:off x="-59225" y="-32450"/>
            <a:ext cx="3143400" cy="5262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6" name="Google Shape;5706;p96"/>
          <p:cNvSpPr/>
          <p:nvPr/>
        </p:nvSpPr>
        <p:spPr>
          <a:xfrm rot="-5400000">
            <a:off x="2415775" y="1223429"/>
            <a:ext cx="463500" cy="363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7" name="Google Shape;5707;p96"/>
          <p:cNvSpPr/>
          <p:nvPr/>
        </p:nvSpPr>
        <p:spPr>
          <a:xfrm rot="-5400000">
            <a:off x="2380525" y="1187034"/>
            <a:ext cx="789000" cy="6183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8" name="Google Shape;5708;p96"/>
          <p:cNvSpPr/>
          <p:nvPr/>
        </p:nvSpPr>
        <p:spPr>
          <a:xfrm flipH="1">
            <a:off x="2226888" y="4422175"/>
            <a:ext cx="408900" cy="433200"/>
          </a:xfrm>
          <a:prstGeom prst="diamond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9" name="Google Shape;5709;p96"/>
          <p:cNvSpPr/>
          <p:nvPr/>
        </p:nvSpPr>
        <p:spPr>
          <a:xfrm flipH="1">
            <a:off x="2382913" y="4422175"/>
            <a:ext cx="585000" cy="619500"/>
          </a:xfrm>
          <a:prstGeom prst="diamond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0" name="Google Shape;5710;p96"/>
          <p:cNvSpPr txBox="1"/>
          <p:nvPr/>
        </p:nvSpPr>
        <p:spPr>
          <a:xfrm>
            <a:off x="-440375" y="829450"/>
            <a:ext cx="3681600" cy="10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The system facilitates scientific research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ML@SURF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Growing group ~15</a:t>
            </a:r>
            <a:endParaRPr b="1" sz="20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Wide range of expertise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br>
              <a:rPr b="1" lang="en-GB" sz="2000">
                <a:solidFill>
                  <a:schemeClr val="lt1"/>
                </a:solidFill>
              </a:rPr>
            </a:br>
            <a:br>
              <a:rPr b="1" lang="en-GB" sz="20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5711" name="Google Shape;571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450"/>
            <a:ext cx="983675" cy="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2" name="Google Shape;5712;p96"/>
          <p:cNvSpPr txBox="1"/>
          <p:nvPr/>
        </p:nvSpPr>
        <p:spPr>
          <a:xfrm>
            <a:off x="3803400" y="1243875"/>
            <a:ext cx="4837500" cy="3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Bridge the gap between cutting-edge AI research and adopting researchers</a:t>
            </a:r>
            <a:endParaRPr sz="1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Improve efficiency of numerical simulations 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ML expertise still very </a:t>
            </a:r>
            <a:r>
              <a:rPr b="1" lang="en-GB" sz="1750">
                <a:solidFill>
                  <a:schemeClr val="dk1"/>
                </a:solidFill>
              </a:rPr>
              <a:t>expensive and scarce</a:t>
            </a:r>
            <a:br>
              <a:rPr b="1" lang="en-GB" sz="1750">
                <a:solidFill>
                  <a:schemeClr val="dk1"/>
                </a:solidFill>
              </a:rPr>
            </a:br>
            <a:endParaRPr b="1" sz="1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750">
                <a:solidFill>
                  <a:schemeClr val="dk1"/>
                </a:solidFill>
              </a:rPr>
              <a:t>ML training scaleout is </a:t>
            </a:r>
            <a:r>
              <a:rPr b="1" lang="en-GB" sz="1750">
                <a:solidFill>
                  <a:schemeClr val="dk1"/>
                </a:solidFill>
              </a:rPr>
              <a:t>not trivial</a:t>
            </a:r>
            <a:endParaRPr b="1" sz="17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Slidebuilder - SURF">
  <a:themeElements>
    <a:clrScheme name="SURF">
      <a:dk1>
        <a:srgbClr val="000000"/>
      </a:dk1>
      <a:lt1>
        <a:srgbClr val="FFFFFF"/>
      </a:lt1>
      <a:dk2>
        <a:srgbClr val="070809"/>
      </a:dk2>
      <a:lt2>
        <a:srgbClr val="FFFFFF"/>
      </a:lt2>
      <a:accent1>
        <a:srgbClr val="EE7628"/>
      </a:accent1>
      <a:accent2>
        <a:srgbClr val="F6DA44"/>
      </a:accent2>
      <a:accent3>
        <a:srgbClr val="177ABF"/>
      </a:accent3>
      <a:accent4>
        <a:srgbClr val="2CA055"/>
      </a:accent4>
      <a:accent5>
        <a:srgbClr val="7B2882"/>
      </a:accent5>
      <a:accent6>
        <a:srgbClr val="E7303A"/>
      </a:accent6>
      <a:hlink>
        <a:srgbClr val="CCCBCB"/>
      </a:hlink>
      <a:folHlink>
        <a:srgbClr val="211F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plate Slidebuilder - SURF">
  <a:themeElements>
    <a:clrScheme name="SURF">
      <a:dk1>
        <a:srgbClr val="000000"/>
      </a:dk1>
      <a:lt1>
        <a:srgbClr val="FFFFFF"/>
      </a:lt1>
      <a:dk2>
        <a:srgbClr val="070809"/>
      </a:dk2>
      <a:lt2>
        <a:srgbClr val="FFFFFF"/>
      </a:lt2>
      <a:accent1>
        <a:srgbClr val="EE7628"/>
      </a:accent1>
      <a:accent2>
        <a:srgbClr val="F6DA44"/>
      </a:accent2>
      <a:accent3>
        <a:srgbClr val="177ABF"/>
      </a:accent3>
      <a:accent4>
        <a:srgbClr val="2CA055"/>
      </a:accent4>
      <a:accent5>
        <a:srgbClr val="7B2882"/>
      </a:accent5>
      <a:accent6>
        <a:srgbClr val="E7303A"/>
      </a:accent6>
      <a:hlink>
        <a:srgbClr val="CCCBCB"/>
      </a:hlink>
      <a:folHlink>
        <a:srgbClr val="211F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